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5" r:id="rId3"/>
    <p:sldId id="290" r:id="rId4"/>
    <p:sldId id="263" r:id="rId5"/>
    <p:sldId id="262" r:id="rId6"/>
    <p:sldId id="270" r:id="rId7"/>
    <p:sldId id="284" r:id="rId8"/>
    <p:sldId id="272" r:id="rId9"/>
    <p:sldId id="273" r:id="rId10"/>
    <p:sldId id="286" r:id="rId11"/>
    <p:sldId id="258" r:id="rId12"/>
    <p:sldId id="259" r:id="rId13"/>
    <p:sldId id="257" r:id="rId14"/>
    <p:sldId id="287" r:id="rId15"/>
    <p:sldId id="264" r:id="rId16"/>
    <p:sldId id="269" r:id="rId17"/>
    <p:sldId id="277" r:id="rId18"/>
    <p:sldId id="289" r:id="rId19"/>
    <p:sldId id="280" r:id="rId20"/>
    <p:sldId id="281" r:id="rId21"/>
    <p:sldId id="291" r:id="rId22"/>
    <p:sldId id="260" r:id="rId23"/>
    <p:sldId id="261" r:id="rId24"/>
    <p:sldId id="276" r:id="rId25"/>
    <p:sldId id="278" r:id="rId26"/>
    <p:sldId id="288" r:id="rId27"/>
    <p:sldId id="292" r:id="rId28"/>
    <p:sldId id="293" r:id="rId29"/>
    <p:sldId id="285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232"/>
    <a:srgbClr val="F9F5F2"/>
    <a:srgbClr val="6AA84F"/>
    <a:srgbClr val="CC0000"/>
    <a:srgbClr val="4472C4"/>
    <a:srgbClr val="1F1E23"/>
    <a:srgbClr val="DAB363"/>
    <a:srgbClr val="F4EFD5"/>
    <a:srgbClr val="2D2D2D"/>
    <a:srgbClr val="B90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C551-D0EF-4FFD-95F7-D0EB0B505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2576A-6336-400A-B42A-57F7EAC7B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D70AE-8C2D-4EE6-AF13-5D2041BF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52A01-912E-42B1-8255-1B366E96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D526-B53D-4340-8504-02D2E4E5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8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730A-7656-40CD-BC90-136A248C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0E2FA-740D-4083-9F77-E9B9837CD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C96A-378F-4D9B-B6BA-E9A14BFA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25CD2-CFD5-439C-995B-C4589D79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CFCE-DBC1-40DB-B294-78FBC6F2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1F0BB-3430-4E14-A636-BFF653D80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2D30A-6E69-4545-940D-C53D73747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6BE80-95B2-497F-BB93-F395A3C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ED49-DDC5-4EED-8C5B-832BBC74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0602A-D218-45FB-BDDB-18137E3A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784C-011E-401D-B5D8-82976839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57654-35F8-41BA-A87A-D754A248F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E713E-3BE8-4279-8C15-85D4C0FA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0B0A3-CE9C-4D44-BFC1-FCC2073A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585BF-9ECF-4701-AC46-553C683C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389C-30A2-452D-B527-3050A52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AEDE5-CDE0-4FB1-80CF-FE0FA48F6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A874A-D21E-40FE-B738-AB4C5FA5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3A158-68B3-4247-ACAE-B1E99A44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F9A49-BBD9-4BD9-B5A1-E7E5F232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9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8208-C049-4543-B550-E1FCAB8A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B7763-3022-44BA-9A05-203D87675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5C0A8-9DC5-485A-9D0F-E4CB61865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CB48B-17E9-4309-AB69-D237A6FB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6F046-B169-4C9F-9FBA-C29CC573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E8ECD-496A-4BFE-9BD6-26DCE02B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2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82CD3-66C1-4F18-94D9-7F57DCFB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D21D9-68F3-47CC-8861-CA19508DB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3E16D-44BD-4F23-869C-F10E36965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93F9D-1EDE-4323-97E8-BE66D932E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E79D9-F63A-4C45-9244-F9F18DC99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41304-7079-4F95-B507-F15FC00B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2FD66-0224-47ED-A850-AD48EDD1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62D0B-DBF2-4770-B420-5352D2E4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01B8-53B2-419A-92AC-DF5C3CD7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D62BB-FADD-45DF-82D9-F5AEA3A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6CB46-63EF-457F-84AE-42C5F29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CB5FA-4279-45E9-9CE8-6950EC5E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CF839-44FD-4C6A-9BF3-CC381ACC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356C37-5A1F-4767-9880-EFE08DA9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EFBC7-1A2E-4A4E-87B3-C922FD2A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5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AE92-46FB-4EEA-B053-4AEA8109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A84BE-7C1A-4FD5-87A0-68BB809C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BCFD-FF1F-443C-9E92-F69C98ADA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4CD70-90F6-435A-B3D3-5618DD67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6D6F-C78F-4393-BB95-86B4A2D3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70A3E-D687-4448-92CD-75EE36B2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CDE0-9B6A-4223-B86B-81C9FCEE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FFE5EA-A267-4EE1-997A-F043107D2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894D0-A2E7-477D-9EE5-626E2528D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B8E69-6AA8-48ED-94A5-623324AE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8C189-C632-4602-AABB-75C965D6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19740-B3B6-4BC9-9F59-87E8A484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C50867-3BB4-43AD-8E68-27F07CD87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5FFC3-B928-43D0-80A6-8FD97C49A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E99FD-FAC3-42F7-B2BA-431038ECA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BFE17-3D21-4FDB-A9DD-08838B854E1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A2A34-5A6D-418B-82C7-695BEC4C0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7B84-0CF4-48B3-95BA-8FAC6157F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EF50A-0EBA-47B4-B7AD-CB8D0634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6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A366B7E4-6434-4815-B15F-702DF918F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ED2FC7-AE02-4C13-A882-6F7EF79B64DD}"/>
              </a:ext>
            </a:extLst>
          </p:cNvPr>
          <p:cNvSpPr/>
          <p:nvPr/>
        </p:nvSpPr>
        <p:spPr>
          <a:xfrm>
            <a:off x="4114799" y="1708484"/>
            <a:ext cx="4030579" cy="890337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1DB1563-4229-48A4-92DE-4195F93CB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12" y="297982"/>
            <a:ext cx="3603975" cy="1112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A13F7-CA42-4F07-9813-23629C411664}"/>
              </a:ext>
            </a:extLst>
          </p:cNvPr>
          <p:cNvSpPr txBox="1"/>
          <p:nvPr/>
        </p:nvSpPr>
        <p:spPr>
          <a:xfrm>
            <a:off x="3282613" y="6136105"/>
            <a:ext cx="5694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dobe Devanagari" panose="02040503050201020203" pitchFamily="18" charset="0"/>
              </a:rPr>
              <a:t>Free Re-Usable Templates!</a:t>
            </a:r>
          </a:p>
        </p:txBody>
      </p:sp>
    </p:spTree>
    <p:extLst>
      <p:ext uri="{BB962C8B-B14F-4D97-AF65-F5344CB8AC3E}">
        <p14:creationId xmlns:p14="http://schemas.microsoft.com/office/powerpoint/2010/main" val="126115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CBF386-B003-4BB9-A519-1AB46CCF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" y="0"/>
            <a:ext cx="1215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7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729CE0-FEFB-423F-8F24-A65A5A12E1CF}"/>
              </a:ext>
            </a:extLst>
          </p:cNvPr>
          <p:cNvCxnSpPr/>
          <p:nvPr/>
        </p:nvCxnSpPr>
        <p:spPr>
          <a:xfrm>
            <a:off x="4387836" y="3223476"/>
            <a:ext cx="60350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A54CF78-26D0-401B-8B06-1A6A1F4D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510" y="0"/>
            <a:ext cx="44704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C4D57-2F71-45C1-B71E-3D80BF420C3F}"/>
              </a:ext>
            </a:extLst>
          </p:cNvPr>
          <p:cNvSpPr txBox="1"/>
          <p:nvPr/>
        </p:nvSpPr>
        <p:spPr>
          <a:xfrm>
            <a:off x="226343" y="2102339"/>
            <a:ext cx="707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[COMPANY NAME] EMPLOYEE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475052-2FE7-44A3-BFBC-B8D157870B6A}"/>
              </a:ext>
            </a:extLst>
          </p:cNvPr>
          <p:cNvCxnSpPr/>
          <p:nvPr/>
        </p:nvCxnSpPr>
        <p:spPr>
          <a:xfrm>
            <a:off x="1367089" y="582806"/>
            <a:ext cx="498704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CDD057-CAE3-4DA6-A7EB-ED2FF3F2AD72}"/>
              </a:ext>
            </a:extLst>
          </p:cNvPr>
          <p:cNvCxnSpPr/>
          <p:nvPr/>
        </p:nvCxnSpPr>
        <p:spPr>
          <a:xfrm>
            <a:off x="2680956" y="1396573"/>
            <a:ext cx="227951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46DDF1-A846-43A1-BFAC-FBABBA7EC75F}"/>
              </a:ext>
            </a:extLst>
          </p:cNvPr>
          <p:cNvCxnSpPr>
            <a:cxnSpLocks/>
          </p:cNvCxnSpPr>
          <p:nvPr/>
        </p:nvCxnSpPr>
        <p:spPr>
          <a:xfrm>
            <a:off x="2680956" y="855588"/>
            <a:ext cx="0" cy="54098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7603B6-55C9-471F-96EC-645BC3D4D45D}"/>
              </a:ext>
            </a:extLst>
          </p:cNvPr>
          <p:cNvCxnSpPr/>
          <p:nvPr/>
        </p:nvCxnSpPr>
        <p:spPr>
          <a:xfrm>
            <a:off x="2680956" y="855588"/>
            <a:ext cx="227951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D5F469-B6D3-4FAF-955F-EA49C19DE448}"/>
              </a:ext>
            </a:extLst>
          </p:cNvPr>
          <p:cNvCxnSpPr>
            <a:cxnSpLocks/>
          </p:cNvCxnSpPr>
          <p:nvPr/>
        </p:nvCxnSpPr>
        <p:spPr>
          <a:xfrm>
            <a:off x="4960470" y="855588"/>
            <a:ext cx="0" cy="54098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2E17AA-A763-4DED-B92D-6DF0399B84D7}"/>
              </a:ext>
            </a:extLst>
          </p:cNvPr>
          <p:cNvSpPr txBox="1"/>
          <p:nvPr/>
        </p:nvSpPr>
        <p:spPr>
          <a:xfrm>
            <a:off x="1769798" y="941414"/>
            <a:ext cx="410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Insert Logo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0AE862-39F4-49FD-BA34-2953917484A4}"/>
              </a:ext>
            </a:extLst>
          </p:cNvPr>
          <p:cNvSpPr txBox="1"/>
          <p:nvPr/>
        </p:nvSpPr>
        <p:spPr>
          <a:xfrm>
            <a:off x="343075" y="2670316"/>
            <a:ext cx="6955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WELCOME JANE </a:t>
            </a:r>
          </a:p>
          <a:p>
            <a:pPr algn="ctr"/>
            <a:r>
              <a:rPr lang="en-US" sz="6000" dirty="0"/>
              <a:t>DOE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27F2B-3112-419A-BC7D-1ABEAC26162C}"/>
              </a:ext>
            </a:extLst>
          </p:cNvPr>
          <p:cNvSpPr txBox="1"/>
          <p:nvPr/>
        </p:nvSpPr>
        <p:spPr>
          <a:xfrm>
            <a:off x="284708" y="4737082"/>
            <a:ext cx="707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/>
              <a:t>VIP OF OPERATIONS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78BC93-268A-450C-A79C-C82A5280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03" y="5527133"/>
            <a:ext cx="4182218" cy="49991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730C02-C0F1-4AE4-BA4B-4275CCDDB015}"/>
              </a:ext>
            </a:extLst>
          </p:cNvPr>
          <p:cNvCxnSpPr/>
          <p:nvPr/>
        </p:nvCxnSpPr>
        <p:spPr>
          <a:xfrm>
            <a:off x="1327188" y="6321680"/>
            <a:ext cx="498704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8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9B01B72-EDA7-4F83-9508-B3A2D88C4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9" t="3219" r="13114" b="19947"/>
          <a:stretch/>
        </p:blipFill>
        <p:spPr>
          <a:xfrm>
            <a:off x="-223736" y="0"/>
            <a:ext cx="65532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3B5FDC-36FA-4986-A6B6-864F10410D74}"/>
              </a:ext>
            </a:extLst>
          </p:cNvPr>
          <p:cNvSpPr/>
          <p:nvPr/>
        </p:nvSpPr>
        <p:spPr>
          <a:xfrm>
            <a:off x="6329464" y="287804"/>
            <a:ext cx="5723106" cy="132296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E3948-75DF-45CE-98A0-B74484A06571}"/>
              </a:ext>
            </a:extLst>
          </p:cNvPr>
          <p:cNvSpPr txBox="1"/>
          <p:nvPr/>
        </p:nvSpPr>
        <p:spPr>
          <a:xfrm>
            <a:off x="4417167" y="487620"/>
            <a:ext cx="7509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HOLIDAYS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D2FE5-BBC3-4751-A3C2-B32300781695}"/>
              </a:ext>
            </a:extLst>
          </p:cNvPr>
          <p:cNvSpPr txBox="1"/>
          <p:nvPr/>
        </p:nvSpPr>
        <p:spPr>
          <a:xfrm>
            <a:off x="6818279" y="1826011"/>
            <a:ext cx="51086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1 (Tuesday)</a:t>
            </a:r>
          </a:p>
          <a:p>
            <a:r>
              <a:rPr lang="en-US" b="1" dirty="0"/>
              <a:t>New Year’s Day</a:t>
            </a:r>
          </a:p>
          <a:p>
            <a:endParaRPr lang="en-US" b="1" dirty="0"/>
          </a:p>
          <a:p>
            <a:r>
              <a:rPr lang="en-US" dirty="0"/>
              <a:t>May 27 (Monday)</a:t>
            </a:r>
          </a:p>
          <a:p>
            <a:r>
              <a:rPr lang="en-US" b="1" dirty="0"/>
              <a:t>Memorial Day</a:t>
            </a:r>
          </a:p>
          <a:p>
            <a:endParaRPr lang="en-US" b="1" dirty="0"/>
          </a:p>
          <a:p>
            <a:r>
              <a:rPr lang="en-US" dirty="0"/>
              <a:t>July 4 &amp; 5 (Thursday + Friday)</a:t>
            </a:r>
          </a:p>
          <a:p>
            <a:r>
              <a:rPr lang="en-US" b="1" dirty="0"/>
              <a:t>Independence Day</a:t>
            </a:r>
          </a:p>
          <a:p>
            <a:endParaRPr lang="en-US" b="1" dirty="0"/>
          </a:p>
          <a:p>
            <a:r>
              <a:rPr lang="en-US" dirty="0"/>
              <a:t>September 2 (Monday)</a:t>
            </a:r>
          </a:p>
          <a:p>
            <a:r>
              <a:rPr lang="en-US" b="1" dirty="0"/>
              <a:t>Labor Day</a:t>
            </a:r>
          </a:p>
          <a:p>
            <a:endParaRPr lang="en-US" b="1" dirty="0"/>
          </a:p>
          <a:p>
            <a:r>
              <a:rPr lang="en-US" dirty="0"/>
              <a:t>November 28 + 29 (Thursday &amp; Friday)</a:t>
            </a:r>
          </a:p>
          <a:p>
            <a:r>
              <a:rPr lang="en-US" b="1" dirty="0"/>
              <a:t>Thanksgiving</a:t>
            </a:r>
          </a:p>
          <a:p>
            <a:endParaRPr lang="en-US" b="1" dirty="0"/>
          </a:p>
          <a:p>
            <a:r>
              <a:rPr lang="en-US" dirty="0"/>
              <a:t>December 25 (Wednesday)</a:t>
            </a:r>
          </a:p>
          <a:p>
            <a:r>
              <a:rPr lang="en-US" b="1" dirty="0"/>
              <a:t>Christmas 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0FDE7D-EFC5-49A9-AF1F-CE4FD002A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318" y="6273946"/>
            <a:ext cx="3327832" cy="4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5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4E863B-19DA-487A-AB46-440A9059B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19401"/>
          <a:stretch/>
        </p:blipFill>
        <p:spPr>
          <a:xfrm>
            <a:off x="0" y="-1"/>
            <a:ext cx="6304927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7A8DED-520A-41DE-889B-DF8EF206C044}"/>
              </a:ext>
            </a:extLst>
          </p:cNvPr>
          <p:cNvSpPr/>
          <p:nvPr/>
        </p:nvSpPr>
        <p:spPr>
          <a:xfrm>
            <a:off x="4243680" y="1194405"/>
            <a:ext cx="6895474" cy="510243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4E38B-8FDC-4167-ACDC-11FA06809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9417" y="2424272"/>
            <a:ext cx="9144000" cy="726543"/>
          </a:xfrm>
        </p:spPr>
        <p:txBody>
          <a:bodyPr>
            <a:no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MISSION &amp; VALUES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729CE0-FEFB-423F-8F24-A65A5A12E1CF}"/>
              </a:ext>
            </a:extLst>
          </p:cNvPr>
          <p:cNvCxnSpPr/>
          <p:nvPr/>
        </p:nvCxnSpPr>
        <p:spPr>
          <a:xfrm>
            <a:off x="4673897" y="3233204"/>
            <a:ext cx="60350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74B95E-76FC-4361-AF2F-B4BF884F4DAB}"/>
              </a:ext>
            </a:extLst>
          </p:cNvPr>
          <p:cNvSpPr txBox="1"/>
          <p:nvPr/>
        </p:nvSpPr>
        <p:spPr>
          <a:xfrm>
            <a:off x="4496492" y="4081305"/>
            <a:ext cx="395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bg1"/>
                </a:solidFill>
              </a:rPr>
              <a:t>Insert text here for mission/values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612923-36E3-49D5-B68F-A4A109EA7625}"/>
              </a:ext>
            </a:extLst>
          </p:cNvPr>
          <p:cNvSpPr txBox="1"/>
          <p:nvPr/>
        </p:nvSpPr>
        <p:spPr>
          <a:xfrm>
            <a:off x="4496492" y="4421904"/>
            <a:ext cx="386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bg1"/>
                </a:solidFill>
              </a:rPr>
              <a:t>Insert text here for mission/values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11692C-3480-4F52-8583-B8783547B878}"/>
              </a:ext>
            </a:extLst>
          </p:cNvPr>
          <p:cNvSpPr txBox="1"/>
          <p:nvPr/>
        </p:nvSpPr>
        <p:spPr>
          <a:xfrm>
            <a:off x="4496491" y="4769264"/>
            <a:ext cx="405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bg1"/>
                </a:solidFill>
              </a:rPr>
              <a:t>Insert text here for mission/values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3A1332-51E8-4F0D-ACE9-AE868640F440}"/>
              </a:ext>
            </a:extLst>
          </p:cNvPr>
          <p:cNvSpPr txBox="1"/>
          <p:nvPr/>
        </p:nvSpPr>
        <p:spPr>
          <a:xfrm>
            <a:off x="4496490" y="5138596"/>
            <a:ext cx="386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bg1"/>
                </a:solidFill>
              </a:rPr>
              <a:t>Insert text here for mission/values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1C2BF7-6479-45C7-BF45-1356E879971F}"/>
              </a:ext>
            </a:extLst>
          </p:cNvPr>
          <p:cNvSpPr/>
          <p:nvPr/>
        </p:nvSpPr>
        <p:spPr>
          <a:xfrm>
            <a:off x="6300550" y="1493782"/>
            <a:ext cx="2486025" cy="4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57F40A-8EF8-4E88-8912-719BF80B4134}"/>
              </a:ext>
            </a:extLst>
          </p:cNvPr>
          <p:cNvSpPr txBox="1"/>
          <p:nvPr/>
        </p:nvSpPr>
        <p:spPr>
          <a:xfrm>
            <a:off x="6243399" y="1526295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Insert Company 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21B12-3EB3-419D-8167-0449DF5DB8A0}"/>
              </a:ext>
            </a:extLst>
          </p:cNvPr>
          <p:cNvSpPr txBox="1"/>
          <p:nvPr/>
        </p:nvSpPr>
        <p:spPr>
          <a:xfrm>
            <a:off x="4496489" y="3711973"/>
            <a:ext cx="386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i="1" dirty="0">
                <a:solidFill>
                  <a:schemeClr val="bg1"/>
                </a:solidFill>
              </a:rPr>
              <a:t>Insert text here for mission/values</a:t>
            </a:r>
          </a:p>
        </p:txBody>
      </p:sp>
    </p:spTree>
    <p:extLst>
      <p:ext uri="{BB962C8B-B14F-4D97-AF65-F5344CB8AC3E}">
        <p14:creationId xmlns:p14="http://schemas.microsoft.com/office/powerpoint/2010/main" val="288647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E9E54-708C-4000-9AD9-26EBA1E1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" y="0"/>
            <a:ext cx="12177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7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DBC59-ECEE-404D-B695-777C953D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800" y="3724660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HEALTH &amp; WELLNESS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i="1" kern="1200" dirty="0">
                <a:solidFill>
                  <a:srgbClr val="FFFFFF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Strive for 5 cups of fruit and vegetables a day!</a:t>
            </a:r>
          </a:p>
        </p:txBody>
      </p:sp>
      <p:pic>
        <p:nvPicPr>
          <p:cNvPr id="5" name="Content Placeholder 4" descr="A close up of several top&#10;&#10;Description automatically generated">
            <a:extLst>
              <a:ext uri="{FF2B5EF4-FFF2-40B4-BE49-F238E27FC236}">
                <a16:creationId xmlns:a16="http://schemas.microsoft.com/office/drawing/2014/main" id="{8A51E2AD-94BA-4389-99E2-9FF33F7B9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r="-4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2187F-2C34-4D2A-AAF0-5B72D1F08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 r="20512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1" name="Picture 10" descr="A pile of food&#10;&#10;Description automatically generated">
            <a:extLst>
              <a:ext uri="{FF2B5EF4-FFF2-40B4-BE49-F238E27FC236}">
                <a16:creationId xmlns:a16="http://schemas.microsoft.com/office/drawing/2014/main" id="{4290617F-C4E5-4BB1-B034-23F2DDD3F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r="13638" b="-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snow covered ground&#10;&#10;Description automatically generated">
            <a:extLst>
              <a:ext uri="{FF2B5EF4-FFF2-40B4-BE49-F238E27FC236}">
                <a16:creationId xmlns:a16="http://schemas.microsoft.com/office/drawing/2014/main" id="{9100FF1B-AEDC-48C0-97D1-43750FA32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7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42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flower in a field&#10;&#10;Description automatically generated">
            <a:extLst>
              <a:ext uri="{FF2B5EF4-FFF2-40B4-BE49-F238E27FC236}">
                <a16:creationId xmlns:a16="http://schemas.microsoft.com/office/drawing/2014/main" id="{79716E0E-D170-4110-BF6F-B432D7C3A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b="2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18781-80E3-49FC-A91C-F2DEB5C95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Reduce.</a:t>
            </a: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Reuse.</a:t>
            </a: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Recycle.</a:t>
            </a:r>
          </a:p>
        </p:txBody>
      </p:sp>
    </p:spTree>
    <p:extLst>
      <p:ext uri="{BB962C8B-B14F-4D97-AF65-F5344CB8AC3E}">
        <p14:creationId xmlns:p14="http://schemas.microsoft.com/office/powerpoint/2010/main" val="3198052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2CD521-F23D-4455-BAEA-BEB00E448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1" b="1711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9FDA10-927A-4E14-955C-13F4381A116A}"/>
              </a:ext>
            </a:extLst>
          </p:cNvPr>
          <p:cNvSpPr/>
          <p:nvPr/>
        </p:nvSpPr>
        <p:spPr>
          <a:xfrm>
            <a:off x="7339263" y="578223"/>
            <a:ext cx="3369437" cy="1006702"/>
          </a:xfrm>
          <a:prstGeom prst="rect">
            <a:avLst/>
          </a:prstGeom>
          <a:solidFill>
            <a:srgbClr val="C18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EBEE5-BEE9-4B71-BB34-0002703ADE0E}"/>
              </a:ext>
            </a:extLst>
          </p:cNvPr>
          <p:cNvSpPr txBox="1"/>
          <p:nvPr/>
        </p:nvSpPr>
        <p:spPr>
          <a:xfrm>
            <a:off x="7549896" y="661595"/>
            <a:ext cx="4927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3EB3F-7C2B-4C51-8220-B3F4DB52F3D3}"/>
              </a:ext>
            </a:extLst>
          </p:cNvPr>
          <p:cNvSpPr txBox="1"/>
          <p:nvPr/>
        </p:nvSpPr>
        <p:spPr>
          <a:xfrm>
            <a:off x="1418834" y="5426964"/>
            <a:ext cx="9354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53735"/>
                </a:solidFill>
                <a:latin typeface="Footlight MT Light" panose="0204060206030A020304" pitchFamily="18" charset="0"/>
              </a:rPr>
              <a:t>All Employees Must Wash Their Hands.</a:t>
            </a:r>
          </a:p>
        </p:txBody>
      </p:sp>
    </p:spTree>
    <p:extLst>
      <p:ext uri="{BB962C8B-B14F-4D97-AF65-F5344CB8AC3E}">
        <p14:creationId xmlns:p14="http://schemas.microsoft.com/office/powerpoint/2010/main" val="120082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A21409-A29F-4B0D-B68B-1C3E3F7E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D9282B-8272-44F7-9687-770D909EC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B4311-38DD-4227-8A2D-B5BC29983874}"/>
              </a:ext>
            </a:extLst>
          </p:cNvPr>
          <p:cNvSpPr txBox="1"/>
          <p:nvPr/>
        </p:nvSpPr>
        <p:spPr>
          <a:xfrm>
            <a:off x="6677526" y="3075057"/>
            <a:ext cx="566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Attention: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A3047-870F-405E-82F5-CB7A10DBBCB5}"/>
              </a:ext>
            </a:extLst>
          </p:cNvPr>
          <p:cNvSpPr txBox="1"/>
          <p:nvPr/>
        </p:nvSpPr>
        <p:spPr>
          <a:xfrm>
            <a:off x="6677525" y="3660702"/>
            <a:ext cx="566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Devanagari" panose="02040503050201020203" pitchFamily="18" charset="0"/>
                <a:cs typeface="Adobe Devanagari" panose="02040503050201020203" pitchFamily="18" charset="0"/>
              </a:rPr>
              <a:t>Monday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27E34-A1F8-478A-8FF6-E32A8E864725}"/>
              </a:ext>
            </a:extLst>
          </p:cNvPr>
          <p:cNvSpPr txBox="1"/>
          <p:nvPr/>
        </p:nvSpPr>
        <p:spPr>
          <a:xfrm>
            <a:off x="6677525" y="4346792"/>
            <a:ext cx="4319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When:</a:t>
            </a:r>
          </a:p>
          <a:p>
            <a:endParaRPr lang="en-US" sz="2000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Topic:</a:t>
            </a:r>
          </a:p>
          <a:p>
            <a:endParaRPr lang="en-US" sz="200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Where:</a:t>
            </a:r>
          </a:p>
          <a:p>
            <a:endParaRPr lang="en-US" sz="2000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Additional Info: </a:t>
            </a:r>
          </a:p>
        </p:txBody>
      </p:sp>
    </p:spTree>
    <p:extLst>
      <p:ext uri="{BB962C8B-B14F-4D97-AF65-F5344CB8AC3E}">
        <p14:creationId xmlns:p14="http://schemas.microsoft.com/office/powerpoint/2010/main" val="347857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itting on a table&#10;&#10;Description automatically generated">
            <a:extLst>
              <a:ext uri="{FF2B5EF4-FFF2-40B4-BE49-F238E27FC236}">
                <a16:creationId xmlns:a16="http://schemas.microsoft.com/office/drawing/2014/main" id="{98905DCF-D76A-4377-BB29-DAB8D830F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46E0F-5872-47B3-897C-75EFE905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spc="300">
                <a:latin typeface="Abadi" panose="020B0604020104020204" pitchFamily="34" charset="0"/>
              </a:rPr>
              <a:t>Customizable Templates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3298-B29E-4463-97FD-A43CC79DE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91" y="3601297"/>
            <a:ext cx="5381989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This presentation contains re-usable eScreenz slides that you can edit and customize to fit your business needs. The purpose is to introduce the possibilities of eScreenz and improve overall internal communication.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176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7F9C-091D-4051-B644-62825F3B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rgbClr val="1F1E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Memo: Monday Meetings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BD21B-A42C-4B9F-B905-47CE5C797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/>
          <a:stretch/>
        </p:blipFill>
        <p:spPr>
          <a:xfrm>
            <a:off x="-144379" y="0"/>
            <a:ext cx="486419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1A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D6820-7C84-4252-904D-0B53A833E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443313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Monday Meetings set the tone for the week. Let's make it one of assessment, goals, and motivation.</a:t>
            </a:r>
          </a:p>
          <a:p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Review</a:t>
            </a:r>
          </a:p>
          <a:p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Begin</a:t>
            </a:r>
          </a:p>
          <a:p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Bring</a:t>
            </a:r>
          </a:p>
          <a:p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2463989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BADB83-531E-429F-A4E8-9F168D78D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"/>
            <a:ext cx="12192000" cy="6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63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66359F-A6BA-48FA-91CE-D5234D61E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E52DA5-34F1-4122-8622-FCB5863808B3}"/>
              </a:ext>
            </a:extLst>
          </p:cNvPr>
          <p:cNvSpPr txBox="1"/>
          <p:nvPr/>
        </p:nvSpPr>
        <p:spPr>
          <a:xfrm>
            <a:off x="642937" y="387723"/>
            <a:ext cx="1090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latin typeface="Aharoni" panose="02010803020104030203" pitchFamily="2" charset="-79"/>
                <a:cs typeface="Aharoni" panose="02010803020104030203" pitchFamily="2" charset="-79"/>
              </a:rPr>
              <a:t>FEBRUARY </a:t>
            </a:r>
            <a:r>
              <a:rPr lang="en-US" sz="4800" spc="300" dirty="0">
                <a:latin typeface="Abadi" panose="020B0604020104020204" pitchFamily="34" charset="0"/>
                <a:cs typeface="Aharoni" panose="02010803020104030203" pitchFamily="2" charset="-79"/>
              </a:rPr>
              <a:t>BIRTHDAYS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68F3F-A83A-4579-BB79-8E69D49033A2}"/>
              </a:ext>
            </a:extLst>
          </p:cNvPr>
          <p:cNvSpPr txBox="1"/>
          <p:nvPr/>
        </p:nvSpPr>
        <p:spPr>
          <a:xfrm>
            <a:off x="642937" y="6147111"/>
            <a:ext cx="1154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atin typeface="French Script MT" panose="03020402040607040605" pitchFamily="66" charset="0"/>
              </a:rPr>
              <a:t>Wishing you the happiest of Birthdays!- Your [Company Name]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C5FAA-BAE9-44D7-912D-70607726A709}"/>
              </a:ext>
            </a:extLst>
          </p:cNvPr>
          <p:cNvSpPr txBox="1"/>
          <p:nvPr/>
        </p:nvSpPr>
        <p:spPr>
          <a:xfrm>
            <a:off x="642937" y="1503896"/>
            <a:ext cx="5550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badi" panose="020B0604020104020204" pitchFamily="34" charset="0"/>
              </a:rPr>
              <a:t>02/15</a:t>
            </a:r>
            <a:r>
              <a:rPr lang="en-US" sz="2400" dirty="0">
                <a:latin typeface="Abadi" panose="020B0604020104020204" pitchFamily="34" charset="0"/>
              </a:rPr>
              <a:t>	      Employee Name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02/18</a:t>
            </a:r>
            <a:r>
              <a:rPr lang="en-US" sz="2400" dirty="0">
                <a:latin typeface="Abadi" panose="020B0604020104020204" pitchFamily="34" charset="0"/>
              </a:rPr>
              <a:t>	      Employee Name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02/21</a:t>
            </a:r>
            <a:r>
              <a:rPr lang="en-US" sz="2400" dirty="0">
                <a:latin typeface="Abadi" panose="020B0604020104020204" pitchFamily="34" charset="0"/>
              </a:rPr>
              <a:t>	      Employee Name</a:t>
            </a:r>
          </a:p>
          <a:p>
            <a:r>
              <a:rPr lang="en-US" sz="2400" b="1" dirty="0">
                <a:latin typeface="Abadi" panose="020B0604020104020204" pitchFamily="34" charset="0"/>
              </a:rPr>
              <a:t>02/20</a:t>
            </a:r>
            <a:r>
              <a:rPr lang="en-US" sz="2400" dirty="0">
                <a:latin typeface="Abadi" panose="020B0604020104020204" pitchFamily="34" charset="0"/>
              </a:rPr>
              <a:t>	      Employee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523FD5-395C-47C0-9DE4-3FEE2006A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233" y="236668"/>
            <a:ext cx="819658" cy="8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0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F6E46A3C-1D0C-47A7-A343-2F4B81CD4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/>
          <a:stretch/>
        </p:blipFill>
        <p:spPr>
          <a:xfrm>
            <a:off x="-2" y="-14905"/>
            <a:ext cx="12192001" cy="6887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23FD5-395C-47C0-9DE4-3FEE2006A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233" y="236668"/>
            <a:ext cx="819658" cy="819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15B7C3-FA76-4774-9872-E6CFC412A156}"/>
              </a:ext>
            </a:extLst>
          </p:cNvPr>
          <p:cNvSpPr/>
          <p:nvPr/>
        </p:nvSpPr>
        <p:spPr>
          <a:xfrm>
            <a:off x="6096000" y="-14906"/>
            <a:ext cx="6095999" cy="6863367"/>
          </a:xfrm>
          <a:prstGeom prst="rect">
            <a:avLst/>
          </a:prstGeom>
          <a:solidFill>
            <a:srgbClr val="A40E0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87C83-8C6C-43C4-BAD5-8F34C59B6D89}"/>
              </a:ext>
            </a:extLst>
          </p:cNvPr>
          <p:cNvSpPr/>
          <p:nvPr/>
        </p:nvSpPr>
        <p:spPr>
          <a:xfrm>
            <a:off x="2687496" y="1085913"/>
            <a:ext cx="6817003" cy="4733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52DA5-34F1-4122-8622-FCB5863808B3}"/>
              </a:ext>
            </a:extLst>
          </p:cNvPr>
          <p:cNvSpPr txBox="1"/>
          <p:nvPr/>
        </p:nvSpPr>
        <p:spPr>
          <a:xfrm>
            <a:off x="2884840" y="1214836"/>
            <a:ext cx="1090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latin typeface="Aharoni" panose="02010803020104030203" pitchFamily="2" charset="-79"/>
                <a:cs typeface="Aharoni" panose="02010803020104030203" pitchFamily="2" charset="-79"/>
              </a:rPr>
              <a:t>FEBRUARY </a:t>
            </a:r>
            <a:r>
              <a:rPr lang="en-US" sz="3600" b="1" spc="300" dirty="0">
                <a:latin typeface="Abadi" panose="020B0604020104020204" pitchFamily="34" charset="0"/>
                <a:cs typeface="Aharoni" panose="02010803020104030203" pitchFamily="2" charset="-79"/>
              </a:rPr>
              <a:t>ANNIVERSARIES</a:t>
            </a:r>
            <a:endParaRPr lang="en-US" sz="3600" spc="300" dirty="0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11AE03-32FD-4768-A6FB-D9DC9AF0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28" y="2042242"/>
            <a:ext cx="603556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4AB24D-C63E-4CD2-A7FF-1C35E8A5F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28" y="2872271"/>
            <a:ext cx="603556" cy="70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FB0861-B0D8-491D-978F-F1A1B94FB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28" y="3723733"/>
            <a:ext cx="603556" cy="7011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16F257-0D6D-467C-A403-4171E7E11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811" y="1874235"/>
            <a:ext cx="719390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E2BA7F-D323-4334-90F9-811691307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811" y="2713761"/>
            <a:ext cx="719390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72036F-D8E4-43F7-AD6D-925482556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811" y="3574720"/>
            <a:ext cx="719390" cy="859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9D87A6-666E-4166-B75D-1793934A1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305" y="4478161"/>
            <a:ext cx="2137382" cy="5055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0311FC-F6D2-4E1F-AD37-95F9692B3850}"/>
              </a:ext>
            </a:extLst>
          </p:cNvPr>
          <p:cNvSpPr txBox="1"/>
          <p:nvPr/>
        </p:nvSpPr>
        <p:spPr>
          <a:xfrm>
            <a:off x="2687496" y="5068070"/>
            <a:ext cx="689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Entre Computer Services Recognizes Your Dedication and Commitment. 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Thank You &amp; Happy Anniversary.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231E2-9D05-41F5-B9A0-D7E983C71B72}"/>
              </a:ext>
            </a:extLst>
          </p:cNvPr>
          <p:cNvSpPr txBox="1"/>
          <p:nvPr/>
        </p:nvSpPr>
        <p:spPr>
          <a:xfrm>
            <a:off x="4090118" y="2270976"/>
            <a:ext cx="422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Employee Name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E98B2D-0933-4F08-AE8A-00C5C91E4730}"/>
              </a:ext>
            </a:extLst>
          </p:cNvPr>
          <p:cNvSpPr txBox="1"/>
          <p:nvPr/>
        </p:nvSpPr>
        <p:spPr>
          <a:xfrm>
            <a:off x="4090118" y="3065585"/>
            <a:ext cx="422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Employee Name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BDBE4A-828F-4303-962F-EE998171D260}"/>
              </a:ext>
            </a:extLst>
          </p:cNvPr>
          <p:cNvSpPr txBox="1"/>
          <p:nvPr/>
        </p:nvSpPr>
        <p:spPr>
          <a:xfrm>
            <a:off x="4090118" y="3870570"/>
            <a:ext cx="422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Employee Name</a:t>
            </a:r>
          </a:p>
        </p:txBody>
      </p:sp>
    </p:spTree>
    <p:extLst>
      <p:ext uri="{BB962C8B-B14F-4D97-AF65-F5344CB8AC3E}">
        <p14:creationId xmlns:p14="http://schemas.microsoft.com/office/powerpoint/2010/main" val="248963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ooden, tree, wood&#10;&#10;Description automatically generated">
            <a:extLst>
              <a:ext uri="{FF2B5EF4-FFF2-40B4-BE49-F238E27FC236}">
                <a16:creationId xmlns:a16="http://schemas.microsoft.com/office/drawing/2014/main" id="{6979F090-7723-4030-9568-8D14167FD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b="6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2583F8-5508-428C-908C-731A49B4ADE0}"/>
              </a:ext>
            </a:extLst>
          </p:cNvPr>
          <p:cNvSpPr/>
          <p:nvPr/>
        </p:nvSpPr>
        <p:spPr>
          <a:xfrm>
            <a:off x="3178342" y="1641900"/>
            <a:ext cx="5835316" cy="2851484"/>
          </a:xfrm>
          <a:prstGeom prst="rect">
            <a:avLst/>
          </a:prstGeom>
          <a:solidFill>
            <a:schemeClr val="lt1">
              <a:alpha val="52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6C3CC-F5A5-45CD-8E53-AC9D90AA6C5E}"/>
              </a:ext>
            </a:extLst>
          </p:cNvPr>
          <p:cNvSpPr txBox="1"/>
          <p:nvPr/>
        </p:nvSpPr>
        <p:spPr>
          <a:xfrm>
            <a:off x="2967789" y="1789935"/>
            <a:ext cx="62564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00" dirty="0">
                <a:solidFill>
                  <a:srgbClr val="372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Happy </a:t>
            </a:r>
          </a:p>
          <a:p>
            <a:pPr algn="ctr"/>
            <a:r>
              <a:rPr lang="en-US" sz="6600" b="1" spc="300" dirty="0">
                <a:solidFill>
                  <a:srgbClr val="372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Holidays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E30F7-D6B0-4923-9DC8-6D15EBFB2C5B}"/>
              </a:ext>
            </a:extLst>
          </p:cNvPr>
          <p:cNvSpPr txBox="1"/>
          <p:nvPr/>
        </p:nvSpPr>
        <p:spPr>
          <a:xfrm>
            <a:off x="3178342" y="3790358"/>
            <a:ext cx="6894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Our warmest wishes this holiday season</a:t>
            </a:r>
          </a:p>
        </p:txBody>
      </p:sp>
    </p:spTree>
    <p:extLst>
      <p:ext uri="{BB962C8B-B14F-4D97-AF65-F5344CB8AC3E}">
        <p14:creationId xmlns:p14="http://schemas.microsoft.com/office/powerpoint/2010/main" val="4259817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43F73479-0DD7-4088-B620-4A8551695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5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D1CBC8-323F-4041-BB04-C30804AFDA92}"/>
              </a:ext>
            </a:extLst>
          </p:cNvPr>
          <p:cNvSpPr/>
          <p:nvPr/>
        </p:nvSpPr>
        <p:spPr>
          <a:xfrm>
            <a:off x="603584" y="1618247"/>
            <a:ext cx="5305926" cy="3621506"/>
          </a:xfrm>
          <a:prstGeom prst="roundRect">
            <a:avLst/>
          </a:prstGeom>
          <a:solidFill>
            <a:schemeClr val="lt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B90B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HAPPY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LABOR </a:t>
            </a:r>
          </a:p>
          <a:p>
            <a:pPr algn="ctr"/>
            <a:r>
              <a:rPr lang="en-US" sz="6600" dirty="0">
                <a:solidFill>
                  <a:srgbClr val="2B2F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2734574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B0896-857F-4CC3-840E-643C1F8B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" y="0"/>
            <a:ext cx="1215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35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B6DFB6-A06B-4A52-BAEE-A6E5C0371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858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C90C3-887C-4780-889C-04B5DC607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889" y="328326"/>
            <a:ext cx="4706111" cy="1292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63D2E-D944-49DD-8BFE-F0AD824AE178}"/>
              </a:ext>
            </a:extLst>
          </p:cNvPr>
          <p:cNvSpPr txBox="1"/>
          <p:nvPr/>
        </p:nvSpPr>
        <p:spPr>
          <a:xfrm>
            <a:off x="7615989" y="328326"/>
            <a:ext cx="4487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How to Handle Suspicious Email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B68F6-928D-45B9-953E-AE1C29034A18}"/>
              </a:ext>
            </a:extLst>
          </p:cNvPr>
          <p:cNvSpPr txBox="1"/>
          <p:nvPr/>
        </p:nvSpPr>
        <p:spPr>
          <a:xfrm>
            <a:off x="7615989" y="1852863"/>
            <a:ext cx="4367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000" dirty="0">
                <a:latin typeface="Abadi" panose="020B0604020104020204" pitchFamily="34" charset="0"/>
              </a:rPr>
              <a:t>If you receive a spam email message, do not respond to it.</a:t>
            </a:r>
          </a:p>
          <a:p>
            <a:pPr marL="342900" indent="-342900">
              <a:buAutoNum type="alphaUcPeriod"/>
            </a:pPr>
            <a:endParaRPr lang="en-US" sz="2000" dirty="0">
              <a:latin typeface="Abadi" panose="020B0604020104020204" pitchFamily="34" charset="0"/>
            </a:endParaRPr>
          </a:p>
          <a:p>
            <a:pPr marL="342900" indent="-342900">
              <a:buAutoNum type="alphaUcPeriod"/>
            </a:pPr>
            <a:r>
              <a:rPr lang="en-US" sz="2000" dirty="0">
                <a:latin typeface="Abadi" panose="020B0604020104020204" pitchFamily="34" charset="0"/>
              </a:rPr>
              <a:t>Do not click links or open attachments.</a:t>
            </a:r>
          </a:p>
          <a:p>
            <a:pPr marL="342900" indent="-342900">
              <a:buAutoNum type="alphaUcPeriod"/>
            </a:pPr>
            <a:endParaRPr lang="en-US" sz="2000" dirty="0">
              <a:latin typeface="Abadi" panose="020B0604020104020204" pitchFamily="34" charset="0"/>
            </a:endParaRPr>
          </a:p>
          <a:p>
            <a:pPr marL="342900" indent="-342900">
              <a:buAutoNum type="alphaUcPeriod"/>
            </a:pPr>
            <a:r>
              <a:rPr lang="en-US" sz="2000" dirty="0">
                <a:latin typeface="Abadi" panose="020B0604020104020204" pitchFamily="34" charset="0"/>
              </a:rPr>
              <a:t>Don’t enter personal or financial information into pop-up window.</a:t>
            </a:r>
          </a:p>
          <a:p>
            <a:pPr marL="342900" indent="-342900">
              <a:buAutoNum type="alphaUcPeriod"/>
            </a:pPr>
            <a:endParaRPr lang="en-US" sz="2000" dirty="0">
              <a:latin typeface="Abadi" panose="020B0604020104020204" pitchFamily="34" charset="0"/>
            </a:endParaRPr>
          </a:p>
          <a:p>
            <a:pPr marL="342900" indent="-342900">
              <a:buAutoNum type="alphaUcPeriod"/>
            </a:pPr>
            <a:r>
              <a:rPr lang="en-US" sz="2000" dirty="0">
                <a:latin typeface="Abadi" panose="020B0604020104020204" pitchFamily="34" charset="0"/>
              </a:rPr>
              <a:t>Report suspicious email.</a:t>
            </a:r>
          </a:p>
          <a:p>
            <a:pPr marL="342900" indent="-342900">
              <a:buAutoNum type="alphaUcPeriod"/>
            </a:pPr>
            <a:endParaRPr lang="en-US" sz="2000" dirty="0">
              <a:latin typeface="Abadi" panose="020B0604020104020204" pitchFamily="34" charset="0"/>
            </a:endParaRPr>
          </a:p>
          <a:p>
            <a:pPr marL="342900" indent="-342900">
              <a:buAutoNum type="alphaUcPeriod"/>
            </a:pPr>
            <a:r>
              <a:rPr lang="en-US" sz="2000" dirty="0">
                <a:latin typeface="Abadi" panose="020B0604020104020204" pitchFamily="34" charset="0"/>
              </a:rPr>
              <a:t>Update your computer software including OS upgrades, patches, Anti-virus etc.</a:t>
            </a:r>
          </a:p>
        </p:txBody>
      </p:sp>
    </p:spTree>
    <p:extLst>
      <p:ext uri="{BB962C8B-B14F-4D97-AF65-F5344CB8AC3E}">
        <p14:creationId xmlns:p14="http://schemas.microsoft.com/office/powerpoint/2010/main" val="1381144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02E8-8321-46DE-B475-C32F4554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/>
          <a:lstStyle/>
          <a:p>
            <a:pPr algn="ctr"/>
            <a:r>
              <a:rPr lang="en-US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SERVICE DELIVERY UPDATE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C2E5C3-6058-41F3-9E6C-16D464D9B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917" y="4962228"/>
            <a:ext cx="7968163" cy="1621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7BBA6-03C0-42E9-BE3A-081D9ECD0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2" y="1562729"/>
            <a:ext cx="2670279" cy="307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18616-1328-4945-BDCA-53FFFE91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66" y="1582403"/>
            <a:ext cx="2670279" cy="3072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D39E38-9051-41E0-B2B4-084AEA86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49" y="1562729"/>
            <a:ext cx="2670279" cy="307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87E89-AB54-4723-959D-2322E7F37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634" y="1562729"/>
            <a:ext cx="2670279" cy="3072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4CE4D4-3A3E-49E6-86D0-6CF53FEDDA29}"/>
              </a:ext>
            </a:extLst>
          </p:cNvPr>
          <p:cNvSpPr txBox="1"/>
          <p:nvPr/>
        </p:nvSpPr>
        <p:spPr>
          <a:xfrm>
            <a:off x="619390" y="1657226"/>
            <a:ext cx="2201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AA84F"/>
                </a:solidFill>
              </a:rPr>
              <a:t>Dim Your Screen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1F666-C1AD-4E41-A849-4413DDF130E8}"/>
              </a:ext>
            </a:extLst>
          </p:cNvPr>
          <p:cNvSpPr txBox="1"/>
          <p:nvPr/>
        </p:nvSpPr>
        <p:spPr>
          <a:xfrm>
            <a:off x="3294731" y="1657226"/>
            <a:ext cx="2702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1C232"/>
                </a:solidFill>
              </a:rPr>
              <a:t>Change Power Settings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E016E-F31E-42BD-B65A-C0C9B7873239}"/>
              </a:ext>
            </a:extLst>
          </p:cNvPr>
          <p:cNvSpPr txBox="1"/>
          <p:nvPr/>
        </p:nvSpPr>
        <p:spPr>
          <a:xfrm>
            <a:off x="6303994" y="1658792"/>
            <a:ext cx="2201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Disable 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1996E-558E-46D1-BF35-B481D532365F}"/>
              </a:ext>
            </a:extLst>
          </p:cNvPr>
          <p:cNvSpPr txBox="1"/>
          <p:nvPr/>
        </p:nvSpPr>
        <p:spPr>
          <a:xfrm>
            <a:off x="9026410" y="1657226"/>
            <a:ext cx="3058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AA84F"/>
                </a:solidFill>
              </a:rPr>
              <a:t>Turn Off Peripherals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E1AFDC-37F7-48E9-9087-1949B1432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6" y="2057336"/>
            <a:ext cx="2511770" cy="1896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3BAA25-D64F-495E-971F-944BF0E22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841" y="2007775"/>
            <a:ext cx="2499577" cy="26276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6CB4C0-3404-479C-9941-A12D3200E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788" y="2026745"/>
            <a:ext cx="2322777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C2B615-D9F9-4F8B-A082-E978E76C6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546" y="2026745"/>
            <a:ext cx="2328874" cy="26276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9A37F6-46D1-49CA-AE6A-98F522A742BC}"/>
              </a:ext>
            </a:extLst>
          </p:cNvPr>
          <p:cNvSpPr txBox="1"/>
          <p:nvPr/>
        </p:nvSpPr>
        <p:spPr>
          <a:xfrm>
            <a:off x="2473919" y="934207"/>
            <a:ext cx="683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1C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Devanagari" panose="02040503050201020203" pitchFamily="18" charset="0"/>
                <a:cs typeface="Adobe Devanagari" panose="02040503050201020203" pitchFamily="18" charset="0"/>
              </a:rPr>
              <a:t>How to keep your laptop battery healthy</a:t>
            </a:r>
          </a:p>
        </p:txBody>
      </p:sp>
    </p:spTree>
    <p:extLst>
      <p:ext uri="{BB962C8B-B14F-4D97-AF65-F5344CB8AC3E}">
        <p14:creationId xmlns:p14="http://schemas.microsoft.com/office/powerpoint/2010/main" val="1957971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B813BD-37E1-43B6-A9D9-353E7EFE2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C327-2F3D-4666-B970-68268120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562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ACKNOWLEGEMENT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3A9D79-399C-445E-8177-4315A596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93" y="2418347"/>
            <a:ext cx="4174957" cy="417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58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231E7-7932-4422-848E-956076B8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A11009-1D83-44E7-9759-E6D8D448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44" y="346111"/>
            <a:ext cx="4572396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DB71E-A61A-4236-AFF1-C7EE33889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013" y="2132393"/>
            <a:ext cx="4718713" cy="413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F97AC9-1F3E-4D20-95D2-22B02ACE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262" y="6265839"/>
            <a:ext cx="2584928" cy="459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73F723-7225-4224-80B2-4E6D445D34EF}"/>
              </a:ext>
            </a:extLst>
          </p:cNvPr>
          <p:cNvSpPr txBox="1"/>
          <p:nvPr/>
        </p:nvSpPr>
        <p:spPr>
          <a:xfrm>
            <a:off x="5077326" y="469232"/>
            <a:ext cx="4283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TO PROCEED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B69DC-1FC8-4B4F-A09B-A6F6EF36CCAA}"/>
              </a:ext>
            </a:extLst>
          </p:cNvPr>
          <p:cNvSpPr txBox="1"/>
          <p:nvPr/>
        </p:nvSpPr>
        <p:spPr>
          <a:xfrm>
            <a:off x="5197642" y="930896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Read Message Below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Click Acknowledge Button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68EAF-5FCD-4865-BEE0-E2693DB96F54}"/>
              </a:ext>
            </a:extLst>
          </p:cNvPr>
          <p:cNvSpPr txBox="1"/>
          <p:nvPr/>
        </p:nvSpPr>
        <p:spPr>
          <a:xfrm>
            <a:off x="6037439" y="2469778"/>
            <a:ext cx="420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I have read, understood and agree to the Social Media Policy.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4223A-B639-45CC-8E99-65B94F814554}"/>
              </a:ext>
            </a:extLst>
          </p:cNvPr>
          <p:cNvSpPr txBox="1"/>
          <p:nvPr/>
        </p:nvSpPr>
        <p:spPr>
          <a:xfrm>
            <a:off x="6096000" y="3768403"/>
            <a:ext cx="3719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ldhabi" panose="01000000000000000000" pitchFamily="2" charset="-78"/>
                <a:cs typeface="Aldhabi" panose="01000000000000000000" pitchFamily="2" charset="-78"/>
              </a:rPr>
              <a:t>By clicking the Acknowledge Slide button, I accept the policy in its entirety and agree to all regulations.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A4665-BBB4-4F73-8868-62D90F3AB48A}"/>
              </a:ext>
            </a:extLst>
          </p:cNvPr>
          <p:cNvSpPr txBox="1"/>
          <p:nvPr/>
        </p:nvSpPr>
        <p:spPr>
          <a:xfrm>
            <a:off x="9240867" y="6311079"/>
            <a:ext cx="251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ACKNOWLEDGE HERE</a:t>
            </a:r>
          </a:p>
        </p:txBody>
      </p:sp>
    </p:spTree>
    <p:extLst>
      <p:ext uri="{BB962C8B-B14F-4D97-AF65-F5344CB8AC3E}">
        <p14:creationId xmlns:p14="http://schemas.microsoft.com/office/powerpoint/2010/main" val="175683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0277-D166-4938-8A43-5A9BD748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6" y="17897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0000" spc="300" dirty="0">
                <a:solidFill>
                  <a:srgbClr val="FEE5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48492C-584C-484A-8D80-1C01D82D73FA}"/>
              </a:ext>
            </a:extLst>
          </p:cNvPr>
          <p:cNvSpPr txBox="1">
            <a:spLocks/>
          </p:cNvSpPr>
          <p:nvPr/>
        </p:nvSpPr>
        <p:spPr>
          <a:xfrm>
            <a:off x="345589" y="4046379"/>
            <a:ext cx="11113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0" spc="630" dirty="0">
                <a:solidFill>
                  <a:srgbClr val="FEE50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D3BBA-BF0F-4A20-A65E-654412C7F62A}"/>
              </a:ext>
            </a:extLst>
          </p:cNvPr>
          <p:cNvSpPr txBox="1"/>
          <p:nvPr/>
        </p:nvSpPr>
        <p:spPr>
          <a:xfrm>
            <a:off x="3438859" y="258184"/>
            <a:ext cx="4927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latin typeface="Aharoni" panose="02010803020104030203" pitchFamily="2" charset="-79"/>
                <a:cs typeface="Aharoni" panose="02010803020104030203" pitchFamily="2" charset="-79"/>
              </a:rPr>
              <a:t>GREAT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D9FF9-3268-441A-B4FF-B1ED370BB715}"/>
              </a:ext>
            </a:extLst>
          </p:cNvPr>
          <p:cNvSpPr txBox="1"/>
          <p:nvPr/>
        </p:nvSpPr>
        <p:spPr>
          <a:xfrm>
            <a:off x="1292709" y="1789737"/>
            <a:ext cx="9357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00" dirty="0">
                <a:latin typeface="Brush Script MT" panose="03060802040406070304" pitchFamily="66" charset="0"/>
              </a:rPr>
              <a:t>Congratulations</a:t>
            </a:r>
          </a:p>
          <a:p>
            <a:pPr algn="ctr"/>
            <a:r>
              <a:rPr lang="en-US" sz="6600" b="1" spc="300" dirty="0">
                <a:latin typeface="Brush Script MT" panose="03060802040406070304" pitchFamily="66" charset="0"/>
              </a:rPr>
              <a:t>[Employee Name]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05084-C781-45D9-8CC9-EFD1631871C1}"/>
              </a:ext>
            </a:extLst>
          </p:cNvPr>
          <p:cNvSpPr txBox="1"/>
          <p:nvPr/>
        </p:nvSpPr>
        <p:spPr>
          <a:xfrm>
            <a:off x="2545974" y="4840942"/>
            <a:ext cx="6712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Thank you [employee name] for your professionalism and hard work on last month’s project in Richmond, Virginia. It was a huge success. Well done!- [Name and position title of commentator]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81715E-D9FE-4B36-A1A8-389B90AEF2AE}"/>
              </a:ext>
            </a:extLst>
          </p:cNvPr>
          <p:cNvCxnSpPr>
            <a:cxnSpLocks/>
          </p:cNvCxnSpPr>
          <p:nvPr/>
        </p:nvCxnSpPr>
        <p:spPr>
          <a:xfrm>
            <a:off x="4241649" y="3927310"/>
            <a:ext cx="322819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5 Points 3">
            <a:extLst>
              <a:ext uri="{FF2B5EF4-FFF2-40B4-BE49-F238E27FC236}">
                <a16:creationId xmlns:a16="http://schemas.microsoft.com/office/drawing/2014/main" id="{9A2912DB-5ADE-4D64-99EC-8CE067BB5DB0}"/>
              </a:ext>
            </a:extLst>
          </p:cNvPr>
          <p:cNvSpPr/>
          <p:nvPr/>
        </p:nvSpPr>
        <p:spPr>
          <a:xfrm rot="20823690">
            <a:off x="-380529" y="-284841"/>
            <a:ext cx="4705307" cy="4265090"/>
          </a:xfrm>
          <a:prstGeom prst="star5">
            <a:avLst>
              <a:gd name="adj" fmla="val 20465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9B9B9D2-E76B-4305-81C7-7DBDB6B644C9}"/>
              </a:ext>
            </a:extLst>
          </p:cNvPr>
          <p:cNvSpPr/>
          <p:nvPr/>
        </p:nvSpPr>
        <p:spPr>
          <a:xfrm rot="2881329">
            <a:off x="8770306" y="-935105"/>
            <a:ext cx="6129300" cy="3851022"/>
          </a:xfrm>
          <a:prstGeom prst="triangle">
            <a:avLst>
              <a:gd name="adj" fmla="val 4726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EDE50CA-DA7C-4FF3-8AAF-232D9025842B}"/>
              </a:ext>
            </a:extLst>
          </p:cNvPr>
          <p:cNvSpPr/>
          <p:nvPr/>
        </p:nvSpPr>
        <p:spPr>
          <a:xfrm rot="18855088">
            <a:off x="8381760" y="1312946"/>
            <a:ext cx="2861534" cy="128544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1C12E-4D95-4C9B-A164-B35986CF39FF}"/>
              </a:ext>
            </a:extLst>
          </p:cNvPr>
          <p:cNvSpPr txBox="1"/>
          <p:nvPr/>
        </p:nvSpPr>
        <p:spPr>
          <a:xfrm>
            <a:off x="546918" y="1594165"/>
            <a:ext cx="8391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THANK YOU TO [EMPLOYEE] FOR YOUR HARD WORK!</a:t>
            </a:r>
          </a:p>
          <a:p>
            <a:endParaRPr lang="en-US" sz="4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270E5-E1C6-4D10-B27F-E1013B62587F}"/>
              </a:ext>
            </a:extLst>
          </p:cNvPr>
          <p:cNvSpPr txBox="1"/>
          <p:nvPr/>
        </p:nvSpPr>
        <p:spPr>
          <a:xfrm>
            <a:off x="545981" y="3198167"/>
            <a:ext cx="536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/>
              <a:t>GOOD JOB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E5F81-77F8-4044-BBF8-964F25B1ED45}"/>
              </a:ext>
            </a:extLst>
          </p:cNvPr>
          <p:cNvSpPr txBox="1"/>
          <p:nvPr/>
        </p:nvSpPr>
        <p:spPr>
          <a:xfrm>
            <a:off x="545981" y="4547243"/>
            <a:ext cx="11351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“[Employee] continues to do great work and performs very efficiently while he/she has been here. I would like to thank [employee name] for stepping up on very short notice and stopping the thing you were working on to support the team. We appreciate you!- [Name and position title of commentator] </a:t>
            </a:r>
          </a:p>
        </p:txBody>
      </p:sp>
    </p:spTree>
    <p:extLst>
      <p:ext uri="{BB962C8B-B14F-4D97-AF65-F5344CB8AC3E}">
        <p14:creationId xmlns:p14="http://schemas.microsoft.com/office/powerpoint/2010/main" val="276638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6556-1F8A-4555-9ACC-10EFAC81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78" y="27757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spc="3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GREAT WORK!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6A6534-868A-46BC-A707-681243F73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630"/>
          <a:stretch/>
        </p:blipFill>
        <p:spPr>
          <a:xfrm>
            <a:off x="6387735" y="1317339"/>
            <a:ext cx="5804265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5F5D8C-DDB1-43D6-AC86-45B2FD9F6BD0}"/>
              </a:ext>
            </a:extLst>
          </p:cNvPr>
          <p:cNvSpPr txBox="1">
            <a:spLocks/>
          </p:cNvSpPr>
          <p:nvPr/>
        </p:nvSpPr>
        <p:spPr>
          <a:xfrm>
            <a:off x="686697" y="888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3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Kudos for [Employee Name]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843343-F45E-484C-A850-E2E25194E57C}"/>
              </a:ext>
            </a:extLst>
          </p:cNvPr>
          <p:cNvCxnSpPr/>
          <p:nvPr/>
        </p:nvCxnSpPr>
        <p:spPr>
          <a:xfrm>
            <a:off x="796066" y="1775012"/>
            <a:ext cx="478715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964C4A-6C68-4FA6-B2F5-C044148F3526}"/>
              </a:ext>
            </a:extLst>
          </p:cNvPr>
          <p:cNvSpPr txBox="1"/>
          <p:nvPr/>
        </p:nvSpPr>
        <p:spPr>
          <a:xfrm>
            <a:off x="735040" y="2213620"/>
            <a:ext cx="4787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“[Employee Name] has provided exceptional customer service in time of need. I would like to thank [employee name] for stepping up on very short notice and dropping everything he/she was doing to help the team. We appreciate all that [employee name] does!” </a:t>
            </a:r>
          </a:p>
        </p:txBody>
      </p:sp>
    </p:spTree>
    <p:extLst>
      <p:ext uri="{BB962C8B-B14F-4D97-AF65-F5344CB8AC3E}">
        <p14:creationId xmlns:p14="http://schemas.microsoft.com/office/powerpoint/2010/main" val="159513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17A41-1138-48EE-BC29-A5F98FC90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2DD79A-189F-4637-BC54-42490D1E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0"/>
            <a:ext cx="12192000" cy="68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A144F6-2A13-40ED-9340-481898D72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6" b="195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A1CF8-BA2C-4D79-9ACA-100D2A8A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854"/>
            <a:ext cx="12192000" cy="118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BF21F-089C-453A-AE5C-FA987166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3804"/>
            <a:ext cx="12192000" cy="1830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DF18A3-AEB6-4BDB-B991-CB89A16B1C0C}"/>
              </a:ext>
            </a:extLst>
          </p:cNvPr>
          <p:cNvSpPr txBox="1"/>
          <p:nvPr/>
        </p:nvSpPr>
        <p:spPr>
          <a:xfrm>
            <a:off x="2011680" y="5973001"/>
            <a:ext cx="595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for more information</a:t>
            </a: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EC46669B-5F68-43FB-AC2C-37FEACF964B5}"/>
              </a:ext>
            </a:extLst>
          </p:cNvPr>
          <p:cNvSpPr/>
          <p:nvPr/>
        </p:nvSpPr>
        <p:spPr>
          <a:xfrm rot="16200000">
            <a:off x="697196" y="5197995"/>
            <a:ext cx="617289" cy="2011679"/>
          </a:xfrm>
          <a:prstGeom prst="flowChartOffpage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B8F9F-958B-4F8C-A8F5-3E6AA2CA0DEA}"/>
              </a:ext>
            </a:extLst>
          </p:cNvPr>
          <p:cNvSpPr txBox="1"/>
          <p:nvPr/>
        </p:nvSpPr>
        <p:spPr>
          <a:xfrm>
            <a:off x="1" y="6001062"/>
            <a:ext cx="18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167241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0B87D-88B0-42B5-A8E0-D96BC0C61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1678C-2506-4830-B316-2280AF48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77" y="763699"/>
            <a:ext cx="12192000" cy="2017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DFDFD-B455-4743-B618-8E596F001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740" y="0"/>
            <a:ext cx="467576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BCDCAA-9C69-4081-BA74-702E64C9CF77}"/>
              </a:ext>
            </a:extLst>
          </p:cNvPr>
          <p:cNvSpPr/>
          <p:nvPr/>
        </p:nvSpPr>
        <p:spPr>
          <a:xfrm>
            <a:off x="6390042" y="0"/>
            <a:ext cx="365760" cy="68579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536B2-6DBF-4BA3-92ED-A2A43A2B6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02" y="144133"/>
            <a:ext cx="426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86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7542</TotalTime>
  <Words>563</Words>
  <Application>Microsoft Office PowerPoint</Application>
  <PresentationFormat>Widescreen</PresentationFormat>
  <Paragraphs>108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Abadi</vt:lpstr>
      <vt:lpstr>Adobe Devanagari</vt:lpstr>
      <vt:lpstr>Aharoni</vt:lpstr>
      <vt:lpstr>Aldhabi</vt:lpstr>
      <vt:lpstr>Arial</vt:lpstr>
      <vt:lpstr>Arial Black</vt:lpstr>
      <vt:lpstr>Brush Script MT</vt:lpstr>
      <vt:lpstr>Calibri</vt:lpstr>
      <vt:lpstr>Calibri Light</vt:lpstr>
      <vt:lpstr>Footlight MT Light</vt:lpstr>
      <vt:lpstr>French Script MT</vt:lpstr>
      <vt:lpstr>Wingdings</vt:lpstr>
      <vt:lpstr>Office Theme</vt:lpstr>
      <vt:lpstr>PowerPoint Presentation</vt:lpstr>
      <vt:lpstr>Customizable Templates</vt:lpstr>
      <vt:lpstr>ACKNOWLEGEMENT</vt:lpstr>
      <vt:lpstr>CONG</vt:lpstr>
      <vt:lpstr>PowerPoint Presentation</vt:lpstr>
      <vt:lpstr>GREAT WORK!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&amp; WELLNESS Strive for 5 cups of fruit and vegetables a day!</vt:lpstr>
      <vt:lpstr>PowerPoint Presentation</vt:lpstr>
      <vt:lpstr>PowerPoint Presentation</vt:lpstr>
      <vt:lpstr>PowerPoint Presentation</vt:lpstr>
      <vt:lpstr>PowerPoint Presentation</vt:lpstr>
      <vt:lpstr>Memo: Monday Meetings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DELIVERY UPDATE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Barna</dc:creator>
  <cp:lastModifiedBy>Brittany Barna</cp:lastModifiedBy>
  <cp:revision>35</cp:revision>
  <dcterms:created xsi:type="dcterms:W3CDTF">2019-03-13T13:09:49Z</dcterms:created>
  <dcterms:modified xsi:type="dcterms:W3CDTF">2019-04-15T13:49:11Z</dcterms:modified>
</cp:coreProperties>
</file>