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47"/>
  </p:notesMasterIdLst>
  <p:sldIdLst>
    <p:sldId id="353" r:id="rId2"/>
    <p:sldId id="361" r:id="rId3"/>
    <p:sldId id="399" r:id="rId4"/>
    <p:sldId id="400" r:id="rId5"/>
    <p:sldId id="398" r:id="rId6"/>
    <p:sldId id="359" r:id="rId7"/>
    <p:sldId id="358" r:id="rId8"/>
    <p:sldId id="355" r:id="rId9"/>
    <p:sldId id="362" r:id="rId10"/>
    <p:sldId id="357" r:id="rId11"/>
    <p:sldId id="356" r:id="rId12"/>
    <p:sldId id="363" r:id="rId13"/>
    <p:sldId id="364" r:id="rId14"/>
    <p:sldId id="365" r:id="rId15"/>
    <p:sldId id="366" r:id="rId16"/>
    <p:sldId id="367" r:id="rId17"/>
    <p:sldId id="368" r:id="rId18"/>
    <p:sldId id="369" r:id="rId19"/>
    <p:sldId id="397" r:id="rId20"/>
    <p:sldId id="372" r:id="rId21"/>
    <p:sldId id="370"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Lst>
  <p:sldSz cx="21332825" cy="13331825"/>
  <p:notesSz cx="6858000" cy="9144000"/>
  <p:defaultTextStyle>
    <a:defPPr>
      <a:defRPr lang="en-US"/>
    </a:defPPr>
    <a:lvl1pPr marL="0" algn="l" defTabSz="990306" rtl="0" eaLnBrk="1" latinLnBrk="0" hangingPunct="1">
      <a:defRPr sz="3900" kern="1200">
        <a:solidFill>
          <a:schemeClr val="tx1"/>
        </a:solidFill>
        <a:latin typeface="+mn-lt"/>
        <a:ea typeface="+mn-ea"/>
        <a:cs typeface="+mn-cs"/>
      </a:defRPr>
    </a:lvl1pPr>
    <a:lvl2pPr marL="990306" algn="l" defTabSz="990306" rtl="0" eaLnBrk="1" latinLnBrk="0" hangingPunct="1">
      <a:defRPr sz="3900" kern="1200">
        <a:solidFill>
          <a:schemeClr val="tx1"/>
        </a:solidFill>
        <a:latin typeface="+mn-lt"/>
        <a:ea typeface="+mn-ea"/>
        <a:cs typeface="+mn-cs"/>
      </a:defRPr>
    </a:lvl2pPr>
    <a:lvl3pPr marL="1980611" algn="l" defTabSz="990306" rtl="0" eaLnBrk="1" latinLnBrk="0" hangingPunct="1">
      <a:defRPr sz="3900" kern="1200">
        <a:solidFill>
          <a:schemeClr val="tx1"/>
        </a:solidFill>
        <a:latin typeface="+mn-lt"/>
        <a:ea typeface="+mn-ea"/>
        <a:cs typeface="+mn-cs"/>
      </a:defRPr>
    </a:lvl3pPr>
    <a:lvl4pPr marL="2970915" algn="l" defTabSz="990306" rtl="0" eaLnBrk="1" latinLnBrk="0" hangingPunct="1">
      <a:defRPr sz="3900" kern="1200">
        <a:solidFill>
          <a:schemeClr val="tx1"/>
        </a:solidFill>
        <a:latin typeface="+mn-lt"/>
        <a:ea typeface="+mn-ea"/>
        <a:cs typeface="+mn-cs"/>
      </a:defRPr>
    </a:lvl4pPr>
    <a:lvl5pPr marL="3961222" algn="l" defTabSz="990306" rtl="0" eaLnBrk="1" latinLnBrk="0" hangingPunct="1">
      <a:defRPr sz="3900" kern="1200">
        <a:solidFill>
          <a:schemeClr val="tx1"/>
        </a:solidFill>
        <a:latin typeface="+mn-lt"/>
        <a:ea typeface="+mn-ea"/>
        <a:cs typeface="+mn-cs"/>
      </a:defRPr>
    </a:lvl5pPr>
    <a:lvl6pPr marL="4951526" algn="l" defTabSz="990306" rtl="0" eaLnBrk="1" latinLnBrk="0" hangingPunct="1">
      <a:defRPr sz="3900" kern="1200">
        <a:solidFill>
          <a:schemeClr val="tx1"/>
        </a:solidFill>
        <a:latin typeface="+mn-lt"/>
        <a:ea typeface="+mn-ea"/>
        <a:cs typeface="+mn-cs"/>
      </a:defRPr>
    </a:lvl6pPr>
    <a:lvl7pPr marL="5941832" algn="l" defTabSz="990306" rtl="0" eaLnBrk="1" latinLnBrk="0" hangingPunct="1">
      <a:defRPr sz="3900" kern="1200">
        <a:solidFill>
          <a:schemeClr val="tx1"/>
        </a:solidFill>
        <a:latin typeface="+mn-lt"/>
        <a:ea typeface="+mn-ea"/>
        <a:cs typeface="+mn-cs"/>
      </a:defRPr>
    </a:lvl7pPr>
    <a:lvl8pPr marL="6932137" algn="l" defTabSz="990306" rtl="0" eaLnBrk="1" latinLnBrk="0" hangingPunct="1">
      <a:defRPr sz="3900" kern="1200">
        <a:solidFill>
          <a:schemeClr val="tx1"/>
        </a:solidFill>
        <a:latin typeface="+mn-lt"/>
        <a:ea typeface="+mn-ea"/>
        <a:cs typeface="+mn-cs"/>
      </a:defRPr>
    </a:lvl8pPr>
    <a:lvl9pPr marL="7922443" algn="l" defTabSz="990306"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627"/>
    <a:srgbClr val="EEBB00"/>
    <a:srgbClr val="F5B476"/>
    <a:srgbClr val="4A4529"/>
    <a:srgbClr val="D3DEB9"/>
    <a:srgbClr val="6C8D20"/>
    <a:srgbClr val="66841E"/>
    <a:srgbClr val="254061"/>
    <a:srgbClr val="C0504C"/>
    <a:srgbClr val="2C4A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19" autoAdjust="0"/>
  </p:normalViewPr>
  <p:slideViewPr>
    <p:cSldViewPr snapToGrid="0" snapToObjects="1">
      <p:cViewPr>
        <p:scale>
          <a:sx n="41" d="100"/>
          <a:sy n="41" d="100"/>
        </p:scale>
        <p:origin x="-1002" y="-78"/>
      </p:cViewPr>
      <p:guideLst>
        <p:guide orient="horz" pos="4199"/>
        <p:guide pos="6719"/>
      </p:guideLst>
    </p:cSldViewPr>
  </p:slideViewPr>
  <p:notesTextViewPr>
    <p:cViewPr>
      <p:scale>
        <a:sx n="100" d="100"/>
        <a:sy n="100" d="100"/>
      </p:scale>
      <p:origin x="0" y="0"/>
    </p:cViewPr>
  </p:notesTextViewPr>
  <p:sorterViewPr>
    <p:cViewPr>
      <p:scale>
        <a:sx n="66" d="100"/>
        <a:sy n="66" d="100"/>
      </p:scale>
      <p:origin x="0" y="14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FB1E2-35D3-CF4B-B1EF-852F6BC28A08}" type="datetimeFigureOut">
              <a:rPr lang="en-US" smtClean="0"/>
              <a:t>9/19/2013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61338-8490-5A4B-BEC9-762069DC6FAB}" type="slidenum">
              <a:rPr lang="en-US" smtClean="0"/>
              <a:t>‹#›</a:t>
            </a:fld>
            <a:endParaRPr lang="en-US"/>
          </a:p>
        </p:txBody>
      </p:sp>
    </p:spTree>
    <p:extLst>
      <p:ext uri="{BB962C8B-B14F-4D97-AF65-F5344CB8AC3E}">
        <p14:creationId xmlns:p14="http://schemas.microsoft.com/office/powerpoint/2010/main" val="3630308321"/>
      </p:ext>
    </p:extLst>
  </p:cSld>
  <p:clrMap bg1="lt1" tx1="dk1" bg2="lt2" tx2="dk2" accent1="accent1" accent2="accent2" accent3="accent3" accent4="accent4" accent5="accent5" accent6="accent6" hlink="hlink" folHlink="folHlink"/>
  <p:notesStyle>
    <a:lvl1pPr marL="0" algn="l" defTabSz="457164" rtl="0" eaLnBrk="1" latinLnBrk="0" hangingPunct="1">
      <a:defRPr sz="1300" kern="1200">
        <a:solidFill>
          <a:schemeClr val="tx1"/>
        </a:solidFill>
        <a:latin typeface="+mn-lt"/>
        <a:ea typeface="+mn-ea"/>
        <a:cs typeface="+mn-cs"/>
      </a:defRPr>
    </a:lvl1pPr>
    <a:lvl2pPr marL="457164" algn="l" defTabSz="457164" rtl="0" eaLnBrk="1" latinLnBrk="0" hangingPunct="1">
      <a:defRPr sz="1300" kern="1200">
        <a:solidFill>
          <a:schemeClr val="tx1"/>
        </a:solidFill>
        <a:latin typeface="+mn-lt"/>
        <a:ea typeface="+mn-ea"/>
        <a:cs typeface="+mn-cs"/>
      </a:defRPr>
    </a:lvl2pPr>
    <a:lvl3pPr marL="914325" algn="l" defTabSz="457164" rtl="0" eaLnBrk="1" latinLnBrk="0" hangingPunct="1">
      <a:defRPr sz="1300" kern="1200">
        <a:solidFill>
          <a:schemeClr val="tx1"/>
        </a:solidFill>
        <a:latin typeface="+mn-lt"/>
        <a:ea typeface="+mn-ea"/>
        <a:cs typeface="+mn-cs"/>
      </a:defRPr>
    </a:lvl3pPr>
    <a:lvl4pPr marL="1371488" algn="l" defTabSz="457164" rtl="0" eaLnBrk="1" latinLnBrk="0" hangingPunct="1">
      <a:defRPr sz="1300" kern="1200">
        <a:solidFill>
          <a:schemeClr val="tx1"/>
        </a:solidFill>
        <a:latin typeface="+mn-lt"/>
        <a:ea typeface="+mn-ea"/>
        <a:cs typeface="+mn-cs"/>
      </a:defRPr>
    </a:lvl4pPr>
    <a:lvl5pPr marL="1828650" algn="l" defTabSz="457164" rtl="0" eaLnBrk="1" latinLnBrk="0" hangingPunct="1">
      <a:defRPr sz="1300" kern="1200">
        <a:solidFill>
          <a:schemeClr val="tx1"/>
        </a:solidFill>
        <a:latin typeface="+mn-lt"/>
        <a:ea typeface="+mn-ea"/>
        <a:cs typeface="+mn-cs"/>
      </a:defRPr>
    </a:lvl5pPr>
    <a:lvl6pPr marL="2285813" algn="l" defTabSz="457164" rtl="0" eaLnBrk="1" latinLnBrk="0" hangingPunct="1">
      <a:defRPr sz="1300" kern="1200">
        <a:solidFill>
          <a:schemeClr val="tx1"/>
        </a:solidFill>
        <a:latin typeface="+mn-lt"/>
        <a:ea typeface="+mn-ea"/>
        <a:cs typeface="+mn-cs"/>
      </a:defRPr>
    </a:lvl6pPr>
    <a:lvl7pPr marL="2742975" algn="l" defTabSz="457164" rtl="0" eaLnBrk="1" latinLnBrk="0" hangingPunct="1">
      <a:defRPr sz="1300" kern="1200">
        <a:solidFill>
          <a:schemeClr val="tx1"/>
        </a:solidFill>
        <a:latin typeface="+mn-lt"/>
        <a:ea typeface="+mn-ea"/>
        <a:cs typeface="+mn-cs"/>
      </a:defRPr>
    </a:lvl7pPr>
    <a:lvl8pPr marL="3200138" algn="l" defTabSz="457164" rtl="0" eaLnBrk="1" latinLnBrk="0" hangingPunct="1">
      <a:defRPr sz="1300" kern="1200">
        <a:solidFill>
          <a:schemeClr val="tx1"/>
        </a:solidFill>
        <a:latin typeface="+mn-lt"/>
        <a:ea typeface="+mn-ea"/>
        <a:cs typeface="+mn-cs"/>
      </a:defRPr>
    </a:lvl8pPr>
    <a:lvl9pPr marL="3657299" algn="l" defTabSz="4571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eaLnBrk="1" hangingPunct="1"/>
            <a:fld id="{616B61A3-1CCA-466C-98B8-256BB7EE1C77}" type="slidenum">
              <a:rPr lang="en-US" sz="1200" smtClean="0"/>
              <a:pPr eaLnBrk="1" hangingPunct="1"/>
              <a:t>3</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Happy font</a:t>
            </a:r>
            <a:r>
              <a:rPr lang="en-US" baseline="0" dirty="0" smtClean="0"/>
              <a:t> won’t remain the same</a:t>
            </a:r>
            <a:endParaRPr lang="en-US" dirty="0"/>
          </a:p>
        </p:txBody>
      </p:sp>
      <p:sp>
        <p:nvSpPr>
          <p:cNvPr id="4" name="Slide Number Placeholder 3"/>
          <p:cNvSpPr>
            <a:spLocks noGrp="1"/>
          </p:cNvSpPr>
          <p:nvPr>
            <p:ph type="sldNum" sz="quarter" idx="10"/>
          </p:nvPr>
        </p:nvSpPr>
        <p:spPr/>
        <p:txBody>
          <a:bodyPr/>
          <a:lstStyle/>
          <a:p>
            <a:fld id="{89361338-8490-5A4B-BEC9-762069DC6FAB}" type="slidenum">
              <a:rPr lang="en-US" smtClean="0"/>
              <a:t>18</a:t>
            </a:fld>
            <a:endParaRPr lang="en-US"/>
          </a:p>
        </p:txBody>
      </p:sp>
    </p:spTree>
    <p:extLst>
      <p:ext uri="{BB962C8B-B14F-4D97-AF65-F5344CB8AC3E}">
        <p14:creationId xmlns:p14="http://schemas.microsoft.com/office/powerpoint/2010/main" val="155660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61338-8490-5A4B-BEC9-762069DC6FAB}" type="slidenum">
              <a:rPr lang="en-US" smtClean="0"/>
              <a:t>19</a:t>
            </a:fld>
            <a:endParaRPr lang="en-US"/>
          </a:p>
        </p:txBody>
      </p:sp>
    </p:spTree>
    <p:extLst>
      <p:ext uri="{BB962C8B-B14F-4D97-AF65-F5344CB8AC3E}">
        <p14:creationId xmlns:p14="http://schemas.microsoft.com/office/powerpoint/2010/main" val="376104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 with text</a:t>
            </a:r>
            <a:r>
              <a:rPr lang="en-US" baseline="0" dirty="0" smtClean="0"/>
              <a:t> won’t </a:t>
            </a:r>
            <a:endParaRPr lang="en-US" dirty="0"/>
          </a:p>
        </p:txBody>
      </p:sp>
      <p:sp>
        <p:nvSpPr>
          <p:cNvPr id="4" name="Slide Number Placeholder 3"/>
          <p:cNvSpPr>
            <a:spLocks noGrp="1"/>
          </p:cNvSpPr>
          <p:nvPr>
            <p:ph type="sldNum" sz="quarter" idx="10"/>
          </p:nvPr>
        </p:nvSpPr>
        <p:spPr/>
        <p:txBody>
          <a:bodyPr/>
          <a:lstStyle/>
          <a:p>
            <a:fld id="{89361338-8490-5A4B-BEC9-762069DC6FAB}" type="slidenum">
              <a:rPr lang="en-US" smtClean="0"/>
              <a:t>20</a:t>
            </a:fld>
            <a:endParaRPr lang="en-US"/>
          </a:p>
        </p:txBody>
      </p:sp>
    </p:spTree>
    <p:extLst>
      <p:ext uri="{BB962C8B-B14F-4D97-AF65-F5344CB8AC3E}">
        <p14:creationId xmlns:p14="http://schemas.microsoft.com/office/powerpoint/2010/main" val="38520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141788"/>
            <a:ext cx="18132425" cy="285750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0400" y="7554913"/>
            <a:ext cx="14932025" cy="34067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66776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7354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7013" y="533400"/>
            <a:ext cx="4799012" cy="1137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533400"/>
            <a:ext cx="14247813" cy="1137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268749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28571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5" y="8566150"/>
            <a:ext cx="18132425" cy="26479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85925" y="5649913"/>
            <a:ext cx="18132425" cy="29162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250986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3111500"/>
            <a:ext cx="9523413" cy="879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42613" y="3111500"/>
            <a:ext cx="9523412" cy="879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74679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2984500"/>
            <a:ext cx="9424988" cy="12430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4227513"/>
            <a:ext cx="9424988" cy="768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36275" y="2984500"/>
            <a:ext cx="9429750" cy="12430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0836275" y="4227513"/>
            <a:ext cx="9429750" cy="768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184097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232749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283801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530225"/>
            <a:ext cx="7018338" cy="22590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340725" y="530225"/>
            <a:ext cx="11925300" cy="1137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6800" y="2789238"/>
            <a:ext cx="7018338" cy="9120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55910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81475" y="9332913"/>
            <a:ext cx="12800013" cy="11017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181475" y="1190625"/>
            <a:ext cx="12800013" cy="7999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4181475" y="10434638"/>
            <a:ext cx="12800013" cy="1563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38F89B-D571-3942-B511-98E34B9BD6CA}" type="datetimeFigureOut">
              <a:rPr lang="en-US" smtClean="0"/>
              <a:t>9/19/2013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3195C31-0BA2-684E-A56F-0D7C4D787F0B}" type="slidenum">
              <a:rPr lang="en-US" smtClean="0"/>
              <a:t>‹#›</a:t>
            </a:fld>
            <a:endParaRPr lang="en-US"/>
          </a:p>
        </p:txBody>
      </p:sp>
    </p:spTree>
    <p:extLst>
      <p:ext uri="{BB962C8B-B14F-4D97-AF65-F5344CB8AC3E}">
        <p14:creationId xmlns:p14="http://schemas.microsoft.com/office/powerpoint/2010/main" val="377056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533400"/>
            <a:ext cx="1919922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98077" tIns="99039" rIns="198077" bIns="99039"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1066800" y="3111500"/>
            <a:ext cx="19199225" cy="879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98077" tIns="99039" rIns="198077" bIns="990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1066800" y="12141200"/>
            <a:ext cx="4976813"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7" tIns="99039" rIns="198077" bIns="99039" numCol="1" anchor="t" anchorCtr="0" compatLnSpc="1">
            <a:prstTxWarp prst="textNoShape">
              <a:avLst/>
            </a:prstTxWarp>
          </a:bodyPr>
          <a:lstStyle>
            <a:lvl1pPr defTabSz="1981200">
              <a:defRPr sz="3000">
                <a:ea typeface="+mn-ea"/>
                <a:cs typeface="+mn-cs"/>
              </a:defRPr>
            </a:lvl1pPr>
          </a:lstStyle>
          <a:p>
            <a:fld id="{1D38F89B-D571-3942-B511-98E34B9BD6CA}" type="datetimeFigureOut">
              <a:rPr lang="en-US" smtClean="0"/>
              <a:t>9/19/2013</a:t>
            </a:fld>
            <a:endParaRPr lang="en-US"/>
          </a:p>
        </p:txBody>
      </p:sp>
      <p:sp>
        <p:nvSpPr>
          <p:cNvPr id="1029" name="Rectangle 5"/>
          <p:cNvSpPr>
            <a:spLocks noGrp="1" noChangeArrowheads="1"/>
          </p:cNvSpPr>
          <p:nvPr>
            <p:ph type="ftr" sz="quarter" idx="3"/>
          </p:nvPr>
        </p:nvSpPr>
        <p:spPr bwMode="auto">
          <a:xfrm>
            <a:off x="7288213" y="12141200"/>
            <a:ext cx="67564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7" tIns="99039" rIns="198077" bIns="99039" numCol="1" anchor="t" anchorCtr="0" compatLnSpc="1">
            <a:prstTxWarp prst="textNoShape">
              <a:avLst/>
            </a:prstTxWarp>
          </a:bodyPr>
          <a:lstStyle>
            <a:lvl1pPr algn="ctr" defTabSz="1981200">
              <a:defRPr sz="3000">
                <a:ea typeface="+mn-ea"/>
                <a:cs typeface="+mn-cs"/>
              </a:defRPr>
            </a:lvl1pPr>
          </a:lstStyle>
          <a:p>
            <a:endParaRPr lang="en-US"/>
          </a:p>
        </p:txBody>
      </p:sp>
      <p:sp>
        <p:nvSpPr>
          <p:cNvPr id="1030" name="Rectangle 6"/>
          <p:cNvSpPr>
            <a:spLocks noGrp="1" noChangeArrowheads="1"/>
          </p:cNvSpPr>
          <p:nvPr>
            <p:ph type="sldNum" sz="quarter" idx="4"/>
          </p:nvPr>
        </p:nvSpPr>
        <p:spPr bwMode="auto">
          <a:xfrm>
            <a:off x="15289213" y="12141200"/>
            <a:ext cx="4976812"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77" tIns="99039" rIns="198077" bIns="99039" numCol="1" anchor="t" anchorCtr="0" compatLnSpc="1">
            <a:prstTxWarp prst="textNoShape">
              <a:avLst/>
            </a:prstTxWarp>
          </a:bodyPr>
          <a:lstStyle>
            <a:lvl1pPr algn="r" defTabSz="1981200">
              <a:defRPr sz="3000" smtClean="0">
                <a:cs typeface="+mn-cs"/>
              </a:defRPr>
            </a:lvl1pPr>
          </a:lstStyle>
          <a:p>
            <a:fld id="{03195C31-0BA2-684E-A56F-0D7C4D787F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981200" rtl="0" eaLnBrk="1" fontAlgn="base" hangingPunct="1">
        <a:spcBef>
          <a:spcPct val="0"/>
        </a:spcBef>
        <a:spcAft>
          <a:spcPct val="0"/>
        </a:spcAft>
        <a:defRPr sz="9500">
          <a:solidFill>
            <a:schemeClr val="tx2"/>
          </a:solidFill>
          <a:latin typeface="+mj-lt"/>
          <a:ea typeface="ＭＳ Ｐゴシック" charset="0"/>
          <a:cs typeface="ＭＳ Ｐゴシック" charset="0"/>
        </a:defRPr>
      </a:lvl1pPr>
      <a:lvl2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2pPr>
      <a:lvl3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3pPr>
      <a:lvl4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4pPr>
      <a:lvl5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5pPr>
      <a:lvl6pPr marL="457200" algn="ctr" defTabSz="1981200" rtl="0" eaLnBrk="1" fontAlgn="base" hangingPunct="1">
        <a:spcBef>
          <a:spcPct val="0"/>
        </a:spcBef>
        <a:spcAft>
          <a:spcPct val="0"/>
        </a:spcAft>
        <a:defRPr sz="9500">
          <a:solidFill>
            <a:schemeClr val="tx2"/>
          </a:solidFill>
          <a:latin typeface="Arial" charset="0"/>
        </a:defRPr>
      </a:lvl6pPr>
      <a:lvl7pPr marL="914400" algn="ctr" defTabSz="1981200" rtl="0" eaLnBrk="1" fontAlgn="base" hangingPunct="1">
        <a:spcBef>
          <a:spcPct val="0"/>
        </a:spcBef>
        <a:spcAft>
          <a:spcPct val="0"/>
        </a:spcAft>
        <a:defRPr sz="9500">
          <a:solidFill>
            <a:schemeClr val="tx2"/>
          </a:solidFill>
          <a:latin typeface="Arial" charset="0"/>
        </a:defRPr>
      </a:lvl7pPr>
      <a:lvl8pPr marL="1371600" algn="ctr" defTabSz="1981200" rtl="0" eaLnBrk="1" fontAlgn="base" hangingPunct="1">
        <a:spcBef>
          <a:spcPct val="0"/>
        </a:spcBef>
        <a:spcAft>
          <a:spcPct val="0"/>
        </a:spcAft>
        <a:defRPr sz="9500">
          <a:solidFill>
            <a:schemeClr val="tx2"/>
          </a:solidFill>
          <a:latin typeface="Arial" charset="0"/>
        </a:defRPr>
      </a:lvl8pPr>
      <a:lvl9pPr marL="1828800" algn="ctr" defTabSz="1981200" rtl="0" eaLnBrk="1" fontAlgn="base" hangingPunct="1">
        <a:spcBef>
          <a:spcPct val="0"/>
        </a:spcBef>
        <a:spcAft>
          <a:spcPct val="0"/>
        </a:spcAft>
        <a:defRPr sz="9500">
          <a:solidFill>
            <a:schemeClr val="tx2"/>
          </a:solidFill>
          <a:latin typeface="Arial" charset="0"/>
        </a:defRPr>
      </a:lvl9pPr>
    </p:titleStyle>
    <p:bodyStyle>
      <a:lvl1pPr marL="742950" indent="-742950" algn="l" defTabSz="1981200" rtl="0" eaLnBrk="1" fontAlgn="base" hangingPunct="1">
        <a:spcBef>
          <a:spcPct val="20000"/>
        </a:spcBef>
        <a:spcAft>
          <a:spcPct val="0"/>
        </a:spcAft>
        <a:buChar char="•"/>
        <a:defRPr sz="6900">
          <a:solidFill>
            <a:schemeClr val="tx1"/>
          </a:solidFill>
          <a:latin typeface="+mn-lt"/>
          <a:ea typeface="ＭＳ Ｐゴシック" charset="0"/>
          <a:cs typeface="ＭＳ Ｐゴシック" charset="0"/>
        </a:defRPr>
      </a:lvl1pPr>
      <a:lvl2pPr marL="1609725" indent="-619125" algn="l" defTabSz="1981200" rtl="0" eaLnBrk="1" fontAlgn="base" hangingPunct="1">
        <a:spcBef>
          <a:spcPct val="20000"/>
        </a:spcBef>
        <a:spcAft>
          <a:spcPct val="0"/>
        </a:spcAft>
        <a:buChar char="–"/>
        <a:defRPr sz="6100">
          <a:solidFill>
            <a:schemeClr val="tx1"/>
          </a:solidFill>
          <a:latin typeface="+mn-lt"/>
          <a:ea typeface="ＭＳ Ｐゴシック" charset="0"/>
        </a:defRPr>
      </a:lvl2pPr>
      <a:lvl3pPr marL="2476500" indent="-495300" algn="l" defTabSz="1981200" rtl="0" eaLnBrk="1" fontAlgn="base" hangingPunct="1">
        <a:spcBef>
          <a:spcPct val="20000"/>
        </a:spcBef>
        <a:spcAft>
          <a:spcPct val="0"/>
        </a:spcAft>
        <a:buChar char="•"/>
        <a:defRPr sz="5200">
          <a:solidFill>
            <a:schemeClr val="tx1"/>
          </a:solidFill>
          <a:latin typeface="+mn-lt"/>
          <a:ea typeface="ＭＳ Ｐゴシック" charset="0"/>
        </a:defRPr>
      </a:lvl3pPr>
      <a:lvl4pPr marL="3467100" indent="-495300" algn="l" defTabSz="1981200" rtl="0" eaLnBrk="1" fontAlgn="base" hangingPunct="1">
        <a:spcBef>
          <a:spcPct val="20000"/>
        </a:spcBef>
        <a:spcAft>
          <a:spcPct val="0"/>
        </a:spcAft>
        <a:buChar char="–"/>
        <a:defRPr sz="4300">
          <a:solidFill>
            <a:schemeClr val="tx1"/>
          </a:solidFill>
          <a:latin typeface="+mn-lt"/>
          <a:ea typeface="ＭＳ Ｐゴシック" charset="0"/>
        </a:defRPr>
      </a:lvl4pPr>
      <a:lvl5pPr marL="4456113" indent="-495300" algn="l" defTabSz="1981200" rtl="0" eaLnBrk="1" fontAlgn="base" hangingPunct="1">
        <a:spcBef>
          <a:spcPct val="20000"/>
        </a:spcBef>
        <a:spcAft>
          <a:spcPct val="0"/>
        </a:spcAft>
        <a:buChar char="»"/>
        <a:defRPr sz="4300">
          <a:solidFill>
            <a:schemeClr val="tx1"/>
          </a:solidFill>
          <a:latin typeface="+mn-lt"/>
          <a:ea typeface="ＭＳ Ｐゴシック" charset="0"/>
        </a:defRPr>
      </a:lvl5pPr>
      <a:lvl6pPr marL="4913313" indent="-495300" algn="l" defTabSz="1981200" rtl="0" eaLnBrk="1" fontAlgn="base" hangingPunct="1">
        <a:spcBef>
          <a:spcPct val="20000"/>
        </a:spcBef>
        <a:spcAft>
          <a:spcPct val="0"/>
        </a:spcAft>
        <a:buChar char="»"/>
        <a:defRPr sz="4300">
          <a:solidFill>
            <a:schemeClr val="tx1"/>
          </a:solidFill>
          <a:latin typeface="+mn-lt"/>
        </a:defRPr>
      </a:lvl6pPr>
      <a:lvl7pPr marL="5370513" indent="-495300" algn="l" defTabSz="1981200" rtl="0" eaLnBrk="1" fontAlgn="base" hangingPunct="1">
        <a:spcBef>
          <a:spcPct val="20000"/>
        </a:spcBef>
        <a:spcAft>
          <a:spcPct val="0"/>
        </a:spcAft>
        <a:buChar char="»"/>
        <a:defRPr sz="4300">
          <a:solidFill>
            <a:schemeClr val="tx1"/>
          </a:solidFill>
          <a:latin typeface="+mn-lt"/>
        </a:defRPr>
      </a:lvl7pPr>
      <a:lvl8pPr marL="5827713" indent="-495300" algn="l" defTabSz="1981200" rtl="0" eaLnBrk="1" fontAlgn="base" hangingPunct="1">
        <a:spcBef>
          <a:spcPct val="20000"/>
        </a:spcBef>
        <a:spcAft>
          <a:spcPct val="0"/>
        </a:spcAft>
        <a:buChar char="»"/>
        <a:defRPr sz="4300">
          <a:solidFill>
            <a:schemeClr val="tx1"/>
          </a:solidFill>
          <a:latin typeface="+mn-lt"/>
        </a:defRPr>
      </a:lvl8pPr>
      <a:lvl9pPr marL="6284913" indent="-495300" algn="l" defTabSz="1981200" rtl="0" eaLnBrk="1" fontAlgn="base" hangingPunct="1">
        <a:spcBef>
          <a:spcPct val="20000"/>
        </a:spcBef>
        <a:spcAft>
          <a:spcPct val="0"/>
        </a:spcAft>
        <a:buChar char="»"/>
        <a:defRPr sz="4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8.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47" y="1"/>
            <a:ext cx="21330918" cy="133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48735" y="4420790"/>
            <a:ext cx="13744450" cy="5139869"/>
          </a:xfrm>
          <a:prstGeom prst="rect">
            <a:avLst/>
          </a:prstGeom>
          <a:noFill/>
        </p:spPr>
        <p:txBody>
          <a:bodyPr wrap="square" rtlCol="0">
            <a:spAutoFit/>
          </a:bodyPr>
          <a:lstStyle/>
          <a:p>
            <a:pPr algn="ctr"/>
            <a:r>
              <a:rPr lang="en-US" sz="8000" dirty="0">
                <a:solidFill>
                  <a:srgbClr val="000000"/>
                </a:solidFill>
                <a:latin typeface="Calibri" charset="0"/>
              </a:rPr>
              <a:t>Customize the slides below with your own text, photos and logo.</a:t>
            </a:r>
            <a:r>
              <a:rPr lang="en-US" sz="7200" dirty="0">
                <a:solidFill>
                  <a:srgbClr val="000000"/>
                </a:solidFill>
                <a:latin typeface="Calibri" charset="0"/>
              </a:rPr>
              <a:t/>
            </a:r>
            <a:br>
              <a:rPr lang="en-US" sz="7200" dirty="0">
                <a:solidFill>
                  <a:srgbClr val="000000"/>
                </a:solidFill>
                <a:latin typeface="Calibri" charset="0"/>
              </a:rPr>
            </a:br>
            <a:endParaRPr lang="en-US" sz="7200" dirty="0" smtClean="0">
              <a:solidFill>
                <a:srgbClr val="000000"/>
              </a:solidFill>
              <a:latin typeface="Calibri" charset="0"/>
            </a:endParaRPr>
          </a:p>
          <a:p>
            <a:pPr algn="ctr"/>
            <a:r>
              <a:rPr lang="en-US" sz="4800" dirty="0">
                <a:solidFill>
                  <a:srgbClr val="000000"/>
                </a:solidFill>
                <a:latin typeface="Calibri" charset="0"/>
              </a:rPr>
              <a:t>Where you see </a:t>
            </a:r>
            <a:r>
              <a:rPr lang="ja-JP" altLang="en-US" sz="4800" dirty="0">
                <a:solidFill>
                  <a:srgbClr val="000000"/>
                </a:solidFill>
                <a:latin typeface="Calibri" charset="0"/>
              </a:rPr>
              <a:t>“</a:t>
            </a:r>
            <a:r>
              <a:rPr lang="en-US" sz="4800" dirty="0">
                <a:solidFill>
                  <a:srgbClr val="000000"/>
                </a:solidFill>
                <a:latin typeface="Calibri" charset="0"/>
              </a:rPr>
              <a:t>Insert your image/logo here,</a:t>
            </a:r>
            <a:r>
              <a:rPr lang="ja-JP" altLang="en-US" sz="4800" dirty="0">
                <a:solidFill>
                  <a:srgbClr val="000000"/>
                </a:solidFill>
                <a:latin typeface="Calibri" charset="0"/>
              </a:rPr>
              <a:t>”</a:t>
            </a:r>
            <a:r>
              <a:rPr lang="en-US" sz="4800" dirty="0">
                <a:solidFill>
                  <a:srgbClr val="000000"/>
                </a:solidFill>
                <a:latin typeface="Calibri" charset="0"/>
              </a:rPr>
              <a:t> </a:t>
            </a:r>
            <a:br>
              <a:rPr lang="en-US" sz="4800" dirty="0">
                <a:solidFill>
                  <a:srgbClr val="000000"/>
                </a:solidFill>
                <a:latin typeface="Calibri" charset="0"/>
              </a:rPr>
            </a:br>
            <a:r>
              <a:rPr lang="en-US" sz="4800" dirty="0">
                <a:solidFill>
                  <a:srgbClr val="000000"/>
                </a:solidFill>
                <a:latin typeface="Calibri" charset="0"/>
              </a:rPr>
              <a:t>right click and choose Change Picture.</a:t>
            </a:r>
            <a:endParaRPr lang="en-US" sz="4800" dirty="0">
              <a:solidFill>
                <a:srgbClr val="000000"/>
              </a:solidFill>
              <a:latin typeface="Calibri"/>
              <a:cs typeface="Calibri"/>
            </a:endParaRPr>
          </a:p>
        </p:txBody>
      </p:sp>
    </p:spTree>
    <p:extLst>
      <p:ext uri="{BB962C8B-B14F-4D97-AF65-F5344CB8AC3E}">
        <p14:creationId xmlns:p14="http://schemas.microsoft.com/office/powerpoint/2010/main" val="4056948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black\AppData\Local\Microsoft\Windows\Temporary Internet Files\Content.IE5\5IWPGZNL\MP900401033[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47" b="47351"/>
          <a:stretch/>
        </p:blipFill>
        <p:spPr bwMode="auto">
          <a:xfrm>
            <a:off x="0" y="0"/>
            <a:ext cx="21410612" cy="133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62200" y="5294312"/>
            <a:ext cx="19048412" cy="6324600"/>
          </a:xfrm>
          <a:prstGeom prst="rect">
            <a:avLst/>
          </a:prstGeom>
          <a:solidFill>
            <a:schemeClr val="tx1">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4" name="Rectangle 3"/>
          <p:cNvSpPr>
            <a:spLocks noChangeArrowheads="1"/>
          </p:cNvSpPr>
          <p:nvPr/>
        </p:nvSpPr>
        <p:spPr bwMode="auto">
          <a:xfrm>
            <a:off x="-76201" y="5294312"/>
            <a:ext cx="6926695" cy="6324599"/>
          </a:xfrm>
          <a:prstGeom prst="rect">
            <a:avLst/>
          </a:prstGeom>
          <a:solidFill>
            <a:schemeClr val="tx1"/>
          </a:solidFill>
          <a:ln>
            <a:noFill/>
          </a:ln>
          <a:effectLst>
            <a:outerShdw blurRad="50800"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TextBox 4"/>
          <p:cNvSpPr txBox="1"/>
          <p:nvPr/>
        </p:nvSpPr>
        <p:spPr>
          <a:xfrm>
            <a:off x="5300270" y="4263906"/>
            <a:ext cx="14336770" cy="5186027"/>
          </a:xfrm>
          <a:prstGeom prst="rect">
            <a:avLst/>
          </a:prstGeom>
          <a:noFill/>
        </p:spPr>
        <p:txBody>
          <a:bodyPr wrap="square" lIns="91432" tIns="45716" rIns="91432" bIns="45716">
            <a:spAutoFit/>
          </a:bodyPr>
          <a:lstStyle/>
          <a:p>
            <a:pPr fontAlgn="auto">
              <a:spcBef>
                <a:spcPts val="0"/>
              </a:spcBef>
              <a:spcAft>
                <a:spcPts val="0"/>
              </a:spcAft>
              <a:defRPr/>
            </a:pPr>
            <a:r>
              <a:rPr lang="en-US" sz="33100" spc="-200" dirty="0">
                <a:solidFill>
                  <a:srgbClr val="F3DF97"/>
                </a:solidFill>
                <a:latin typeface="Edwardian Script ITC" pitchFamily="66" charset="0"/>
                <a:ea typeface="+mn-ea"/>
                <a:cs typeface="+mn-cs"/>
              </a:rPr>
              <a:t>C</a:t>
            </a:r>
            <a:r>
              <a:rPr lang="en-US" sz="18600" dirty="0">
                <a:solidFill>
                  <a:srgbClr val="F3DF97"/>
                </a:solidFill>
                <a:latin typeface="Edwardian Script ITC" pitchFamily="66" charset="0"/>
                <a:ea typeface="+mn-ea"/>
                <a:cs typeface="+mn-cs"/>
              </a:rPr>
              <a:t>ongratulations</a:t>
            </a:r>
            <a:endParaRPr lang="en-US" sz="18600" dirty="0">
              <a:solidFill>
                <a:srgbClr val="F3DF97"/>
              </a:solidFill>
              <a:latin typeface="Castellar" pitchFamily="18" charset="0"/>
              <a:ea typeface="+mn-ea"/>
              <a:cs typeface="+mn-cs"/>
            </a:endParaRPr>
          </a:p>
        </p:txBody>
      </p:sp>
      <p:sp>
        <p:nvSpPr>
          <p:cNvPr id="6" name="TextBox 56"/>
          <p:cNvSpPr txBox="1">
            <a:spLocks noChangeArrowheads="1"/>
          </p:cNvSpPr>
          <p:nvPr/>
        </p:nvSpPr>
        <p:spPr bwMode="auto">
          <a:xfrm>
            <a:off x="11388581" y="8400136"/>
            <a:ext cx="5646706"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800" dirty="0">
                <a:solidFill>
                  <a:schemeClr val="bg1"/>
                </a:solidFill>
              </a:rPr>
              <a:t>Announce company achievement here.</a:t>
            </a:r>
          </a:p>
        </p:txBody>
      </p:sp>
      <p:sp>
        <p:nvSpPr>
          <p:cNvPr id="9" name="TextBox 53"/>
          <p:cNvSpPr txBox="1">
            <a:spLocks noChangeArrowheads="1"/>
          </p:cNvSpPr>
          <p:nvPr/>
        </p:nvSpPr>
        <p:spPr bwMode="auto">
          <a:xfrm>
            <a:off x="480231" y="5841261"/>
            <a:ext cx="5590526" cy="50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i="1" dirty="0">
                <a:solidFill>
                  <a:srgbClr val="F3DF97"/>
                </a:solidFill>
              </a:rPr>
              <a:t>"Teamwork is </a:t>
            </a:r>
          </a:p>
          <a:p>
            <a:r>
              <a:rPr lang="en-US" i="1" dirty="0">
                <a:solidFill>
                  <a:srgbClr val="F3DF97"/>
                </a:solidFill>
              </a:rPr>
              <a:t>the ability to work together toward a common vision. It is the fuel that allows common people to attain uncommon results." </a:t>
            </a:r>
          </a:p>
          <a:p>
            <a:endParaRPr lang="en-US" sz="2400" b="1" i="1" dirty="0">
              <a:solidFill>
                <a:srgbClr val="9BA77D"/>
              </a:solidFill>
            </a:endParaRPr>
          </a:p>
          <a:p>
            <a:r>
              <a:rPr lang="en-US" sz="2400" dirty="0">
                <a:solidFill>
                  <a:srgbClr val="9BA77D"/>
                </a:solidFill>
              </a:rPr>
              <a:t>Andrew Carnegie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3051857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2">
            <a:extLst>
              <a:ext uri="{28A0092B-C50C-407E-A947-70E740481C1C}">
                <a14:useLocalDpi xmlns:a14="http://schemas.microsoft.com/office/drawing/2010/main" val="0"/>
              </a:ext>
            </a:extLst>
          </a:blip>
          <a:srcRect b="16681"/>
          <a:stretch/>
        </p:blipFill>
        <p:spPr bwMode="auto">
          <a:xfrm>
            <a:off x="0" y="0"/>
            <a:ext cx="21334412" cy="133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45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Lst>
          </a:blip>
          <a:srcRect b="16977"/>
          <a:stretch/>
        </p:blipFill>
        <p:spPr bwMode="auto">
          <a:xfrm>
            <a:off x="0" y="0"/>
            <a:ext cx="21410612" cy="133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p:cNvSpPr txBox="1">
            <a:spLocks noChangeArrowheads="1"/>
          </p:cNvSpPr>
          <p:nvPr/>
        </p:nvSpPr>
        <p:spPr bwMode="auto">
          <a:xfrm rot="21173870">
            <a:off x="86161" y="6096489"/>
            <a:ext cx="11597415" cy="11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6600" dirty="0"/>
              <a:t>Type here</a:t>
            </a:r>
          </a:p>
        </p:txBody>
      </p:sp>
    </p:spTree>
    <p:extLst>
      <p:ext uri="{BB962C8B-B14F-4D97-AF65-F5344CB8AC3E}">
        <p14:creationId xmlns:p14="http://schemas.microsoft.com/office/powerpoint/2010/main" val="155338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gblack\AppData\Local\Microsoft\Windows\Temporary Internet Files\Content.IE5\VVAJFOID\MP900309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23411" cy="1334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uble Brace 2"/>
          <p:cNvSpPr/>
          <p:nvPr/>
        </p:nvSpPr>
        <p:spPr>
          <a:xfrm>
            <a:off x="4685190" y="4249896"/>
            <a:ext cx="4297049" cy="594882"/>
          </a:xfrm>
          <a:prstGeom prst="bracePair">
            <a:avLst/>
          </a:prstGeom>
          <a:ln w="31750">
            <a:solidFill>
              <a:srgbClr val="48321C"/>
            </a:solidFill>
          </a:ln>
          <a:scene3d>
            <a:camera prst="orthographicFront">
              <a:rot lat="19936571" lon="20883141" rev="1620000"/>
            </a:camera>
            <a:lightRig rig="threePt" dir="t"/>
          </a:scene3d>
          <a:sp3d/>
        </p:spPr>
        <p:style>
          <a:lnRef idx="1">
            <a:schemeClr val="accent6"/>
          </a:lnRef>
          <a:fillRef idx="0">
            <a:schemeClr val="accent6"/>
          </a:fillRef>
          <a:effectRef idx="0">
            <a:schemeClr val="accent6"/>
          </a:effectRef>
          <a:fontRef idx="minor">
            <a:schemeClr val="tx1"/>
          </a:fontRef>
        </p:style>
        <p:txBody>
          <a:bodyPr lIns="91432" tIns="45716" rIns="91432" bIns="45716" anchor="ctr"/>
          <a:lstStyle/>
          <a:p>
            <a:pPr algn="ctr" fontAlgn="auto">
              <a:spcBef>
                <a:spcPts val="0"/>
              </a:spcBef>
              <a:spcAft>
                <a:spcPts val="0"/>
              </a:spcAft>
              <a:defRPr/>
            </a:pPr>
            <a:r>
              <a:rPr lang="en-US" dirty="0">
                <a:solidFill>
                  <a:srgbClr val="48321C"/>
                </a:solidFill>
              </a:rPr>
              <a:t>enjoy the time off</a:t>
            </a:r>
          </a:p>
        </p:txBody>
      </p:sp>
      <p:sp>
        <p:nvSpPr>
          <p:cNvPr id="4" name="Rectangle 3"/>
          <p:cNvSpPr/>
          <p:nvPr/>
        </p:nvSpPr>
        <p:spPr>
          <a:xfrm>
            <a:off x="1" y="561575"/>
            <a:ext cx="21419340" cy="2855912"/>
          </a:xfrm>
          <a:prstGeom prst="rect">
            <a:avLst/>
          </a:prstGeom>
          <a:solidFill>
            <a:srgbClr val="6F6282">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pic>
        <p:nvPicPr>
          <p:cNvPr id="6" name="Picture 19" descr="Insert-logo-bo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5466" y="220825"/>
            <a:ext cx="3808412" cy="25389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15"/>
          <p:cNvSpPr txBox="1">
            <a:spLocks noChangeArrowheads="1"/>
          </p:cNvSpPr>
          <p:nvPr/>
        </p:nvSpPr>
        <p:spPr bwMode="auto">
          <a:xfrm>
            <a:off x="10197677" y="3729006"/>
            <a:ext cx="10461479" cy="9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800" dirty="0"/>
              <a:t>January 2 (Monday)</a:t>
            </a:r>
          </a:p>
          <a:p>
            <a:r>
              <a:rPr lang="en-US" sz="2800" b="1" dirty="0"/>
              <a:t>New Year</a:t>
            </a:r>
            <a:r>
              <a:rPr lang="ja-JP" altLang="en-US" sz="2800" b="1" dirty="0"/>
              <a:t>’</a:t>
            </a:r>
            <a:r>
              <a:rPr lang="en-US" sz="2800" b="1" dirty="0"/>
              <a:t>s Day</a:t>
            </a:r>
          </a:p>
          <a:p>
            <a:endParaRPr lang="en-US" sz="2800" dirty="0"/>
          </a:p>
          <a:p>
            <a:r>
              <a:rPr lang="en-US" sz="2800" dirty="0"/>
              <a:t>May 28 (Monday)</a:t>
            </a:r>
          </a:p>
          <a:p>
            <a:r>
              <a:rPr lang="en-US" sz="2800" b="1" dirty="0"/>
              <a:t>Memorial Day</a:t>
            </a:r>
          </a:p>
          <a:p>
            <a:endParaRPr lang="en-US" sz="2800" dirty="0"/>
          </a:p>
          <a:p>
            <a:r>
              <a:rPr lang="en-US" sz="2800" dirty="0"/>
              <a:t>July 4 (Wednesday)</a:t>
            </a:r>
          </a:p>
          <a:p>
            <a:r>
              <a:rPr lang="en-US" sz="2800" b="1" dirty="0"/>
              <a:t>Independence Day</a:t>
            </a:r>
          </a:p>
          <a:p>
            <a:endParaRPr lang="en-US" sz="2800" dirty="0"/>
          </a:p>
          <a:p>
            <a:r>
              <a:rPr lang="en-US" sz="2800" dirty="0"/>
              <a:t>September 3 (Monday)</a:t>
            </a:r>
          </a:p>
          <a:p>
            <a:r>
              <a:rPr lang="en-US" sz="2800" b="1" dirty="0"/>
              <a:t>Labor Day </a:t>
            </a:r>
          </a:p>
          <a:p>
            <a:endParaRPr lang="en-US" sz="2800" b="1" dirty="0"/>
          </a:p>
          <a:p>
            <a:r>
              <a:rPr lang="en-US" sz="2800" dirty="0"/>
              <a:t>November 22 + 23 (Thursday + Friday)</a:t>
            </a:r>
          </a:p>
          <a:p>
            <a:r>
              <a:rPr lang="en-US" sz="2800" b="1" dirty="0"/>
              <a:t>Thanksgiving</a:t>
            </a:r>
          </a:p>
          <a:p>
            <a:endParaRPr lang="en-US" sz="2800" dirty="0"/>
          </a:p>
          <a:p>
            <a:r>
              <a:rPr lang="en-US" sz="2800" dirty="0"/>
              <a:t>December 24 + 25 (Monday + Tuesday)</a:t>
            </a:r>
          </a:p>
          <a:p>
            <a:r>
              <a:rPr lang="en-US" sz="2800" b="1" dirty="0" smtClean="0"/>
              <a:t>Christmas</a:t>
            </a:r>
            <a:endParaRPr lang="en-US" sz="2800" dirty="0"/>
          </a:p>
          <a:p>
            <a:r>
              <a:rPr lang="en-US" sz="2800" dirty="0"/>
              <a:t>…………………………………….................................</a:t>
            </a:r>
            <a:r>
              <a:rPr lang="en-US" sz="2800" dirty="0" smtClean="0"/>
              <a:t>.</a:t>
            </a:r>
          </a:p>
          <a:p>
            <a:endParaRPr lang="en-US" sz="2800" dirty="0"/>
          </a:p>
          <a:p>
            <a:r>
              <a:rPr lang="en-US" sz="2800" dirty="0"/>
              <a:t>January 1, 2013 (Tuesday)</a:t>
            </a:r>
          </a:p>
          <a:p>
            <a:r>
              <a:rPr lang="en-US" sz="2800" b="1" dirty="0"/>
              <a:t>New Year</a:t>
            </a:r>
            <a:r>
              <a:rPr lang="ja-JP" altLang="en-US" sz="2800" b="1" dirty="0"/>
              <a:t>’</a:t>
            </a:r>
            <a:r>
              <a:rPr lang="en-US" sz="2800" b="1" dirty="0"/>
              <a:t>s Day</a:t>
            </a:r>
          </a:p>
          <a:p>
            <a:endParaRPr lang="en-US" sz="2800" b="1" dirty="0"/>
          </a:p>
        </p:txBody>
      </p:sp>
    </p:spTree>
    <p:extLst>
      <p:ext uri="{BB962C8B-B14F-4D97-AF65-F5344CB8AC3E}">
        <p14:creationId xmlns:p14="http://schemas.microsoft.com/office/powerpoint/2010/main" val="267887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gblack\AppData\Local\Microsoft\Windows\Temporary Internet Files\Content.IE5\VVAJFOID\MP900309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523411" cy="1334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uble Brace 7"/>
          <p:cNvSpPr/>
          <p:nvPr/>
        </p:nvSpPr>
        <p:spPr>
          <a:xfrm>
            <a:off x="4039686" y="2811670"/>
            <a:ext cx="4973527" cy="894710"/>
          </a:xfrm>
          <a:prstGeom prst="bracePair">
            <a:avLst>
              <a:gd name="adj" fmla="val 6925"/>
            </a:avLst>
          </a:prstGeom>
          <a:ln w="31750">
            <a:solidFill>
              <a:srgbClr val="48321C"/>
            </a:solidFill>
          </a:ln>
          <a:scene3d>
            <a:camera prst="orthographicFront">
              <a:rot lat="19936571" lon="20883141" rev="1620000"/>
            </a:camera>
            <a:lightRig rig="threePt" dir="t"/>
          </a:scene3d>
          <a:sp3d/>
        </p:spPr>
        <p:style>
          <a:lnRef idx="1">
            <a:schemeClr val="accent6"/>
          </a:lnRef>
          <a:fillRef idx="0">
            <a:schemeClr val="accent6"/>
          </a:fillRef>
          <a:effectRef idx="0">
            <a:schemeClr val="accent6"/>
          </a:effectRef>
          <a:fontRef idx="minor">
            <a:schemeClr val="tx1"/>
          </a:fontRef>
        </p:style>
        <p:txBody>
          <a:bodyPr lIns="91432" tIns="45716" rIns="91432" bIns="45716" anchor="ctr"/>
          <a:lstStyle/>
          <a:p>
            <a:pPr algn="ctr" fontAlgn="auto">
              <a:spcBef>
                <a:spcPts val="0"/>
              </a:spcBef>
              <a:spcAft>
                <a:spcPts val="0"/>
              </a:spcAft>
              <a:defRPr/>
            </a:pPr>
            <a:r>
              <a:rPr lang="en-US" dirty="0">
                <a:solidFill>
                  <a:srgbClr val="48321C"/>
                </a:solidFill>
              </a:rPr>
              <a:t>Mark your </a:t>
            </a:r>
            <a:r>
              <a:rPr lang="en-US" dirty="0" smtClean="0">
                <a:solidFill>
                  <a:srgbClr val="48321C"/>
                </a:solidFill>
              </a:rPr>
              <a:t>calendar</a:t>
            </a:r>
            <a:endParaRPr lang="en-US" dirty="0">
              <a:solidFill>
                <a:srgbClr val="48321C"/>
              </a:solidFill>
            </a:endParaRPr>
          </a:p>
        </p:txBody>
      </p:sp>
      <p:sp>
        <p:nvSpPr>
          <p:cNvPr id="9" name="Rectangle 8"/>
          <p:cNvSpPr/>
          <p:nvPr/>
        </p:nvSpPr>
        <p:spPr>
          <a:xfrm>
            <a:off x="9013214" y="827143"/>
            <a:ext cx="12334420" cy="1384299"/>
          </a:xfrm>
          <a:prstGeom prst="rect">
            <a:avLst/>
          </a:prstGeom>
          <a:solidFill>
            <a:srgbClr val="40315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sp>
        <p:nvSpPr>
          <p:cNvPr id="11" name="TextBox 5"/>
          <p:cNvSpPr txBox="1">
            <a:spLocks noChangeArrowheads="1"/>
          </p:cNvSpPr>
          <p:nvPr/>
        </p:nvSpPr>
        <p:spPr bwMode="auto">
          <a:xfrm>
            <a:off x="10486877" y="1153377"/>
            <a:ext cx="4243052" cy="167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6400" dirty="0">
                <a:solidFill>
                  <a:schemeClr val="bg1"/>
                </a:solidFill>
              </a:rPr>
              <a:t>Event Name</a:t>
            </a:r>
          </a:p>
          <a:p>
            <a:endParaRPr lang="en-US" dirty="0">
              <a:solidFill>
                <a:schemeClr val="bg1"/>
              </a:solidFill>
            </a:endParaRPr>
          </a:p>
        </p:txBody>
      </p:sp>
      <p:sp>
        <p:nvSpPr>
          <p:cNvPr id="12" name="Right Triangle 11"/>
          <p:cNvSpPr/>
          <p:nvPr/>
        </p:nvSpPr>
        <p:spPr>
          <a:xfrm rot="16200000" flipH="1">
            <a:off x="8968320" y="2256339"/>
            <a:ext cx="568269" cy="47848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solidFill>
                <a:srgbClr val="403151"/>
              </a:solidFill>
            </a:endParaRPr>
          </a:p>
        </p:txBody>
      </p:sp>
      <p:sp>
        <p:nvSpPr>
          <p:cNvPr id="5" name="Rectangle 4"/>
          <p:cNvSpPr/>
          <p:nvPr/>
        </p:nvSpPr>
        <p:spPr bwMode="auto">
          <a:xfrm>
            <a:off x="7389813" y="3444294"/>
            <a:ext cx="2133600" cy="2020625"/>
          </a:xfrm>
          <a:prstGeom prst="rect">
            <a:avLst/>
          </a:prstGeom>
          <a:solidFill>
            <a:srgbClr val="40315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981200" rtl="0" eaLnBrk="1" fontAlgn="base" latinLnBrk="0" hangingPunct="1">
              <a:lnSpc>
                <a:spcPct val="100000"/>
              </a:lnSpc>
              <a:spcBef>
                <a:spcPct val="0"/>
              </a:spcBef>
              <a:spcAft>
                <a:spcPct val="0"/>
              </a:spcAft>
              <a:buClrTx/>
              <a:buSzTx/>
              <a:buFontTx/>
              <a:buNone/>
              <a:tabLst/>
            </a:pPr>
            <a:endParaRPr kumimoji="0" lang="en-US" sz="3900" b="0" i="0" u="none" strike="noStrike" cap="none" normalizeH="0" baseline="0" smtClean="0">
              <a:ln>
                <a:noFill/>
              </a:ln>
              <a:solidFill>
                <a:srgbClr val="403151"/>
              </a:solidFill>
              <a:effectLst/>
              <a:latin typeface="Arial" charset="0"/>
            </a:endParaRPr>
          </a:p>
        </p:txBody>
      </p:sp>
      <p:sp>
        <p:nvSpPr>
          <p:cNvPr id="13" name="TextBox 4"/>
          <p:cNvSpPr txBox="1">
            <a:spLocks noChangeArrowheads="1"/>
          </p:cNvSpPr>
          <p:nvPr/>
        </p:nvSpPr>
        <p:spPr bwMode="auto">
          <a:xfrm>
            <a:off x="7513705" y="3486245"/>
            <a:ext cx="13271893" cy="189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defTabSz="457200">
              <a:tabLst>
                <a:tab pos="914400" algn="r"/>
                <a:tab pos="1096963" algn="l"/>
              </a:tabLst>
              <a:defRPr>
                <a:solidFill>
                  <a:schemeClr val="tx1"/>
                </a:solidFill>
                <a:latin typeface="Calibri" charset="0"/>
                <a:ea typeface="ＭＳ Ｐゴシック" charset="0"/>
              </a:defRPr>
            </a:lvl1pPr>
            <a:lvl2pPr marL="742950" indent="-285750" defTabSz="457200">
              <a:tabLst>
                <a:tab pos="914400" algn="r"/>
                <a:tab pos="1096963" algn="l"/>
              </a:tabLst>
              <a:defRPr>
                <a:solidFill>
                  <a:schemeClr val="tx1"/>
                </a:solidFill>
                <a:latin typeface="Calibri" charset="0"/>
                <a:ea typeface="ＭＳ Ｐゴシック" charset="0"/>
              </a:defRPr>
            </a:lvl2pPr>
            <a:lvl3pPr marL="1143000" indent="-228600" defTabSz="457200">
              <a:tabLst>
                <a:tab pos="914400" algn="r"/>
                <a:tab pos="1096963" algn="l"/>
              </a:tabLst>
              <a:defRPr>
                <a:solidFill>
                  <a:schemeClr val="tx1"/>
                </a:solidFill>
                <a:latin typeface="Calibri" charset="0"/>
                <a:ea typeface="ＭＳ Ｐゴシック" charset="0"/>
              </a:defRPr>
            </a:lvl3pPr>
            <a:lvl4pPr marL="1600200" indent="-228600" defTabSz="457200">
              <a:tabLst>
                <a:tab pos="914400" algn="r"/>
                <a:tab pos="1096963" algn="l"/>
              </a:tabLst>
              <a:defRPr>
                <a:solidFill>
                  <a:schemeClr val="tx1"/>
                </a:solidFill>
                <a:latin typeface="Calibri" charset="0"/>
                <a:ea typeface="ＭＳ Ｐゴシック" charset="0"/>
              </a:defRPr>
            </a:lvl4pPr>
            <a:lvl5pPr marL="2057400" indent="-228600" defTabSz="457200">
              <a:tabLst>
                <a:tab pos="914400" algn="r"/>
                <a:tab pos="1096963" algn="l"/>
              </a:tabLst>
              <a:defRPr>
                <a:solidFill>
                  <a:schemeClr val="tx1"/>
                </a:solidFill>
                <a:latin typeface="Calibri" charset="0"/>
                <a:ea typeface="ＭＳ Ｐゴシック" charset="0"/>
              </a:defRPr>
            </a:lvl5pPr>
            <a:lvl6pPr marL="2514600" indent="-228600" fontAlgn="base">
              <a:spcBef>
                <a:spcPct val="0"/>
              </a:spcBef>
              <a:spcAft>
                <a:spcPct val="0"/>
              </a:spcAft>
              <a:tabLst>
                <a:tab pos="914400" algn="r"/>
                <a:tab pos="1096963" algn="l"/>
              </a:tabLst>
              <a:defRPr>
                <a:solidFill>
                  <a:schemeClr val="tx1"/>
                </a:solidFill>
                <a:latin typeface="Calibri" charset="0"/>
                <a:ea typeface="ＭＳ Ｐゴシック" charset="0"/>
              </a:defRPr>
            </a:lvl6pPr>
            <a:lvl7pPr marL="2971800" indent="-228600" fontAlgn="base">
              <a:spcBef>
                <a:spcPct val="0"/>
              </a:spcBef>
              <a:spcAft>
                <a:spcPct val="0"/>
              </a:spcAft>
              <a:tabLst>
                <a:tab pos="914400" algn="r"/>
                <a:tab pos="1096963" algn="l"/>
              </a:tabLst>
              <a:defRPr>
                <a:solidFill>
                  <a:schemeClr val="tx1"/>
                </a:solidFill>
                <a:latin typeface="Calibri" charset="0"/>
                <a:ea typeface="ＭＳ Ｐゴシック" charset="0"/>
              </a:defRPr>
            </a:lvl7pPr>
            <a:lvl8pPr marL="3429000" indent="-228600" fontAlgn="base">
              <a:spcBef>
                <a:spcPct val="0"/>
              </a:spcBef>
              <a:spcAft>
                <a:spcPct val="0"/>
              </a:spcAft>
              <a:tabLst>
                <a:tab pos="914400" algn="r"/>
                <a:tab pos="1096963" algn="l"/>
              </a:tabLst>
              <a:defRPr>
                <a:solidFill>
                  <a:schemeClr val="tx1"/>
                </a:solidFill>
                <a:latin typeface="Calibri" charset="0"/>
                <a:ea typeface="ＭＳ Ｐゴシック" charset="0"/>
              </a:defRPr>
            </a:lvl8pPr>
            <a:lvl9pPr marL="3886200" indent="-228600" fontAlgn="base">
              <a:spcBef>
                <a:spcPct val="0"/>
              </a:spcBef>
              <a:spcAft>
                <a:spcPct val="0"/>
              </a:spcAft>
              <a:tabLst>
                <a:tab pos="914400" algn="r"/>
                <a:tab pos="1096963" algn="l"/>
              </a:tabLst>
              <a:defRPr>
                <a:solidFill>
                  <a:schemeClr val="tx1"/>
                </a:solidFill>
                <a:latin typeface="Calibri" charset="0"/>
                <a:ea typeface="ＭＳ Ｐゴシック" charset="0"/>
              </a:defRPr>
            </a:lvl9pPr>
          </a:lstStyle>
          <a:p>
            <a:r>
              <a:rPr lang="en-US" dirty="0"/>
              <a:t>	</a:t>
            </a:r>
            <a:r>
              <a:rPr lang="en-US" dirty="0">
                <a:solidFill>
                  <a:schemeClr val="bg1"/>
                </a:solidFill>
              </a:rPr>
              <a:t>Date</a:t>
            </a:r>
            <a:r>
              <a:rPr lang="en-US" dirty="0" smtClean="0">
                <a:solidFill>
                  <a:schemeClr val="bg1"/>
                </a:solidFill>
              </a:rPr>
              <a:t>:   	</a:t>
            </a:r>
            <a:r>
              <a:rPr lang="en-US" dirty="0">
                <a:solidFill>
                  <a:schemeClr val="bg1"/>
                </a:solidFill>
              </a:rPr>
              <a:t> </a:t>
            </a:r>
            <a:r>
              <a:rPr lang="en-US" dirty="0" smtClean="0">
                <a:solidFill>
                  <a:schemeClr val="bg1"/>
                </a:solidFill>
              </a:rPr>
              <a:t>  </a:t>
            </a:r>
            <a:r>
              <a:rPr lang="en-US" dirty="0" smtClean="0"/>
              <a:t>XXXX</a:t>
            </a:r>
            <a:endParaRPr lang="en-US" dirty="0"/>
          </a:p>
          <a:p>
            <a:r>
              <a:rPr lang="en-US" dirty="0">
                <a:solidFill>
                  <a:schemeClr val="bg1"/>
                </a:solidFill>
              </a:rPr>
              <a:t>	When: </a:t>
            </a:r>
            <a:r>
              <a:rPr lang="en-US" dirty="0" smtClean="0">
                <a:solidFill>
                  <a:schemeClr val="bg1"/>
                </a:solidFill>
              </a:rPr>
              <a:t>      </a:t>
            </a:r>
            <a:r>
              <a:rPr lang="en-US" dirty="0" smtClean="0"/>
              <a:t>XXXXXXXXXX</a:t>
            </a:r>
            <a:endParaRPr lang="en-US" dirty="0"/>
          </a:p>
          <a:p>
            <a:r>
              <a:rPr lang="en-US" dirty="0">
                <a:solidFill>
                  <a:schemeClr val="bg1"/>
                </a:solidFill>
              </a:rPr>
              <a:t>	Where: </a:t>
            </a:r>
            <a:r>
              <a:rPr lang="en-US" dirty="0" smtClean="0">
                <a:solidFill>
                  <a:schemeClr val="bg1"/>
                </a:solidFill>
              </a:rPr>
              <a:t> </a:t>
            </a:r>
            <a:r>
              <a:rPr lang="en-US" dirty="0">
                <a:solidFill>
                  <a:schemeClr val="bg1"/>
                </a:solidFill>
              </a:rPr>
              <a:t>	</a:t>
            </a:r>
            <a:r>
              <a:rPr lang="en-US" dirty="0" smtClean="0">
                <a:solidFill>
                  <a:schemeClr val="bg1"/>
                </a:solidFill>
              </a:rPr>
              <a:t>   </a:t>
            </a:r>
            <a:r>
              <a:rPr lang="en-US" dirty="0" smtClean="0"/>
              <a:t>XXXXXXXXXXXXXX</a:t>
            </a:r>
            <a:endParaRPr lang="en-US" dirty="0"/>
          </a:p>
        </p:txBody>
      </p:sp>
      <p:sp>
        <p:nvSpPr>
          <p:cNvPr id="15" name="TextBox 6"/>
          <p:cNvSpPr txBox="1">
            <a:spLocks noChangeArrowheads="1"/>
          </p:cNvSpPr>
          <p:nvPr/>
        </p:nvSpPr>
        <p:spPr bwMode="auto">
          <a:xfrm>
            <a:off x="9896764" y="7768537"/>
            <a:ext cx="7850908" cy="129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Add more information about the event.</a:t>
            </a:r>
          </a:p>
        </p:txBody>
      </p:sp>
      <p:pic>
        <p:nvPicPr>
          <p:cNvPr id="16" name="Picture 21" descr="Insert-logo-bo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6764" y="10171112"/>
            <a:ext cx="3612441" cy="2408294"/>
          </a:xfrm>
          <a:prstGeom prst="rect">
            <a:avLst/>
          </a:prstGeom>
          <a:solidFill>
            <a:srgbClr val="000000"/>
          </a:solidFill>
          <a:ln>
            <a:noFill/>
          </a:ln>
          <a:extLst>
            <a:ext uri="{91240B29-F687-4F45-9708-019B960494DF}">
              <a14:hiddenLine xmlns:a14="http://schemas.microsoft.com/office/drawing/2010/main" w="88900" cap="sq">
                <a:solidFill>
                  <a:srgbClr val="000000"/>
                </a:solidFill>
                <a:miter lim="800000"/>
                <a:headEnd/>
                <a:tailEnd/>
              </a14:hiddenLine>
            </a:ext>
          </a:extLst>
        </p:spPr>
      </p:pic>
    </p:spTree>
    <p:extLst>
      <p:ext uri="{BB962C8B-B14F-4D97-AF65-F5344CB8AC3E}">
        <p14:creationId xmlns:p14="http://schemas.microsoft.com/office/powerpoint/2010/main" val="1474711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21332826" cy="13331825"/>
          </a:xfrm>
          <a:prstGeom prst="rect">
            <a:avLst/>
          </a:prstGeom>
          <a:gradFill flip="none" rotWithShape="1">
            <a:gsLst>
              <a:gs pos="0">
                <a:srgbClr val="B9D9DF">
                  <a:shade val="30000"/>
                  <a:satMod val="115000"/>
                </a:srgbClr>
              </a:gs>
              <a:gs pos="50000">
                <a:srgbClr val="B9D9DF">
                  <a:shade val="67500"/>
                  <a:satMod val="115000"/>
                </a:srgbClr>
              </a:gs>
              <a:gs pos="100000">
                <a:srgbClr val="B9D9D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577987">
            <a:off x="2175963" y="1174524"/>
            <a:ext cx="5947208" cy="447926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12733">
            <a:off x="5291718" y="4671617"/>
            <a:ext cx="5947208" cy="4479267"/>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1419997">
            <a:off x="2335819" y="8110095"/>
            <a:ext cx="5947208" cy="447926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2549063" y="3332747"/>
            <a:ext cx="10905303" cy="56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9600" b="1" dirty="0">
                <a:solidFill>
                  <a:schemeClr val="bg1"/>
                </a:solidFill>
              </a:rPr>
              <a:t>Join us!</a:t>
            </a:r>
          </a:p>
          <a:p>
            <a:endParaRPr lang="en-US" sz="4400" dirty="0">
              <a:solidFill>
                <a:schemeClr val="bg1"/>
              </a:solidFill>
            </a:endParaRPr>
          </a:p>
          <a:p>
            <a:r>
              <a:rPr lang="en-US" sz="4400" dirty="0"/>
              <a:t>IDEAS FOR THIS PAGE:</a:t>
            </a:r>
          </a:p>
          <a:p>
            <a:pPr>
              <a:buFont typeface="Arial" charset="0"/>
              <a:buChar char="•"/>
            </a:pPr>
            <a:r>
              <a:rPr lang="en-US" sz="4400" dirty="0"/>
              <a:t> Announce an achievement</a:t>
            </a:r>
          </a:p>
          <a:p>
            <a:pPr>
              <a:buFont typeface="Arial" charset="0"/>
              <a:buChar char="•"/>
            </a:pPr>
            <a:r>
              <a:rPr lang="en-US" sz="4400" dirty="0"/>
              <a:t> Link to article on the web</a:t>
            </a:r>
          </a:p>
          <a:p>
            <a:pPr>
              <a:buFont typeface="Arial" charset="0"/>
              <a:buChar char="•"/>
            </a:pPr>
            <a:r>
              <a:rPr lang="en-US" sz="4400" dirty="0"/>
              <a:t> Announce a policy change</a:t>
            </a:r>
          </a:p>
          <a:p>
            <a:pPr>
              <a:buFont typeface="Arial" charset="0"/>
              <a:buChar char="•"/>
            </a:pPr>
            <a:r>
              <a:rPr lang="en-US" sz="4400" dirty="0"/>
              <a:t> Event information</a:t>
            </a:r>
          </a:p>
        </p:txBody>
      </p:sp>
    </p:spTree>
    <p:extLst>
      <p:ext uri="{BB962C8B-B14F-4D97-AF65-F5344CB8AC3E}">
        <p14:creationId xmlns:p14="http://schemas.microsoft.com/office/powerpoint/2010/main" val="3689412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21332825" cy="13331825"/>
          </a:xfrm>
          <a:prstGeom prst="rect">
            <a:avLst/>
          </a:prstGeom>
          <a:gradFill flip="none" rotWithShape="1">
            <a:gsLst>
              <a:gs pos="0">
                <a:srgbClr val="BC6200">
                  <a:shade val="30000"/>
                  <a:satMod val="115000"/>
                </a:srgbClr>
              </a:gs>
              <a:gs pos="50000">
                <a:srgbClr val="BC6200">
                  <a:shade val="67500"/>
                  <a:satMod val="115000"/>
                </a:srgbClr>
              </a:gs>
              <a:gs pos="100000">
                <a:srgbClr val="BC62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pic>
        <p:nvPicPr>
          <p:cNvPr id="3" name="Picture 2" descr="C:\Users\gblack\AppData\Local\Microsoft\Windows\Temporary Internet Files\Content.IE5\97SVU7TX\MP900423020[1].jpg"/>
          <p:cNvPicPr>
            <a:picLocks noChangeAspect="1" noChangeArrowheads="1"/>
          </p:cNvPicPr>
          <p:nvPr/>
        </p:nvPicPr>
        <p:blipFill>
          <a:blip r:embed="rId2" cstate="print"/>
          <a:srcRect l="22222" r="21111"/>
          <a:stretch>
            <a:fillRect/>
          </a:stretch>
        </p:blipFill>
        <p:spPr bwMode="auto">
          <a:xfrm>
            <a:off x="2059595" y="-39688"/>
            <a:ext cx="7577190" cy="13371512"/>
          </a:xfrm>
          <a:prstGeom prst="rect">
            <a:avLst/>
          </a:prstGeom>
          <a:noFill/>
          <a:effectLst>
            <a:innerShdw blurRad="228600" dist="165100" dir="10800000">
              <a:prstClr val="black">
                <a:alpha val="27000"/>
              </a:prstClr>
            </a:innerShdw>
          </a:effectLst>
        </p:spPr>
      </p:pic>
      <p:sp>
        <p:nvSpPr>
          <p:cNvPr id="4" name="TextBox 4"/>
          <p:cNvSpPr txBox="1">
            <a:spLocks noChangeArrowheads="1"/>
          </p:cNvSpPr>
          <p:nvPr/>
        </p:nvSpPr>
        <p:spPr bwMode="auto">
          <a:xfrm>
            <a:off x="10711214" y="2640642"/>
            <a:ext cx="11024264" cy="432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0" b="1" dirty="0">
                <a:solidFill>
                  <a:schemeClr val="bg1"/>
                </a:solidFill>
              </a:rPr>
              <a:t>Have You Heard?</a:t>
            </a:r>
          </a:p>
          <a:p>
            <a:endParaRPr lang="en-US" dirty="0">
              <a:solidFill>
                <a:schemeClr val="bg1"/>
              </a:solidFill>
            </a:endParaRPr>
          </a:p>
          <a:p>
            <a:r>
              <a:rPr lang="en-US" dirty="0">
                <a:solidFill>
                  <a:schemeClr val="bg1"/>
                </a:solidFill>
              </a:rPr>
              <a:t>IDEAS FOR THIS PAGE:</a:t>
            </a:r>
          </a:p>
          <a:p>
            <a:pPr>
              <a:buFont typeface="Arial" charset="0"/>
              <a:buChar char="•"/>
            </a:pPr>
            <a:r>
              <a:rPr lang="en-US" dirty="0">
                <a:solidFill>
                  <a:schemeClr val="bg1"/>
                </a:solidFill>
              </a:rPr>
              <a:t> Announce an achievement</a:t>
            </a:r>
          </a:p>
          <a:p>
            <a:pPr>
              <a:buFont typeface="Arial" charset="0"/>
              <a:buChar char="•"/>
            </a:pPr>
            <a:r>
              <a:rPr lang="en-US" dirty="0">
                <a:solidFill>
                  <a:schemeClr val="bg1"/>
                </a:solidFill>
              </a:rPr>
              <a:t> Link to article on the web</a:t>
            </a:r>
          </a:p>
          <a:p>
            <a:pPr>
              <a:buFont typeface="Arial" charset="0"/>
              <a:buChar char="•"/>
            </a:pPr>
            <a:r>
              <a:rPr lang="en-US" dirty="0">
                <a:solidFill>
                  <a:schemeClr val="bg1"/>
                </a:solidFill>
              </a:rPr>
              <a:t> Announce a policy 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319205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6165" y="3008313"/>
            <a:ext cx="21358990" cy="10323512"/>
          </a:xfrm>
          <a:prstGeom prst="rect">
            <a:avLst/>
          </a:prstGeom>
          <a:gradFill rotWithShape="1">
            <a:gsLst>
              <a:gs pos="0">
                <a:srgbClr val="537E25"/>
              </a:gs>
              <a:gs pos="50000">
                <a:srgbClr val="7AB73A"/>
              </a:gs>
              <a:gs pos="100000">
                <a:srgbClr val="92DA46"/>
              </a:gs>
            </a:gsLst>
            <a:lin ang="5400000" scaled="1"/>
          </a:gradFill>
          <a:ln>
            <a:noFill/>
          </a:ln>
          <a:effectLst>
            <a:outerShdw blurRad="50800" dist="38100" dir="16200000"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r>
              <a:rPr lang="en-US" dirty="0">
                <a:solidFill>
                  <a:schemeClr val="lt1"/>
                </a:solidFill>
                <a:latin typeface="+mn-lt"/>
                <a:ea typeface="+mn-ea"/>
                <a:cs typeface="+mn-cs"/>
              </a:rPr>
              <a:t> </a:t>
            </a:r>
          </a:p>
        </p:txBody>
      </p:sp>
      <p:pic>
        <p:nvPicPr>
          <p:cNvPr id="19" name="Picture 7" descr="C:\Users\gblack\AppData\Local\Microsoft\Windows\Temporary Internet Files\Content.IE5\09UDG60E\MP900400601[1].jpg"/>
          <p:cNvPicPr>
            <a:picLocks noChangeAspect="1" noChangeArrowheads="1"/>
          </p:cNvPicPr>
          <p:nvPr/>
        </p:nvPicPr>
        <p:blipFill>
          <a:blip r:embed="rId2">
            <a:extLst>
              <a:ext uri="{28A0092B-C50C-407E-A947-70E740481C1C}">
                <a14:useLocalDpi xmlns:a14="http://schemas.microsoft.com/office/drawing/2010/main" val="0"/>
              </a:ext>
            </a:extLst>
          </a:blip>
          <a:srcRect l="1668" t="25024" r="30069"/>
          <a:stretch>
            <a:fillRect/>
          </a:stretch>
        </p:blipFill>
        <p:spPr bwMode="auto">
          <a:xfrm>
            <a:off x="12784579" y="-7976"/>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Users\gblack\AppData\Local\Microsoft\Windows\Temporary Internet Files\Content.IE5\5IWPGZNL\MP900401811[1].jpg"/>
          <p:cNvPicPr>
            <a:picLocks noChangeAspect="1" noChangeArrowheads="1"/>
          </p:cNvPicPr>
          <p:nvPr/>
        </p:nvPicPr>
        <p:blipFill>
          <a:blip r:embed="rId3">
            <a:extLst>
              <a:ext uri="{28A0092B-C50C-407E-A947-70E740481C1C}">
                <a14:useLocalDpi xmlns:a14="http://schemas.microsoft.com/office/drawing/2010/main" val="0"/>
              </a:ext>
            </a:extLst>
          </a:blip>
          <a:srcRect l="17540" t="25000" r="610"/>
          <a:stretch>
            <a:fillRect/>
          </a:stretch>
        </p:blipFill>
        <p:spPr bwMode="auto">
          <a:xfrm>
            <a:off x="-26165" y="-23024"/>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C:\Users\gblack\AppData\Local\Microsoft\Windows\Temporary Internet Files\Content.IE5\09UDG60E\MP910218749[1].jpg"/>
          <p:cNvPicPr>
            <a:picLocks noChangeAspect="1" noChangeArrowheads="1"/>
          </p:cNvPicPr>
          <p:nvPr/>
        </p:nvPicPr>
        <p:blipFill>
          <a:blip r:embed="rId4">
            <a:extLst>
              <a:ext uri="{28A0092B-C50C-407E-A947-70E740481C1C}">
                <a14:useLocalDpi xmlns:a14="http://schemas.microsoft.com/office/drawing/2010/main" val="0"/>
              </a:ext>
            </a:extLst>
          </a:blip>
          <a:srcRect l="38095" t="49841" r="34631" b="316"/>
          <a:stretch>
            <a:fillRect/>
          </a:stretch>
        </p:blipFill>
        <p:spPr bwMode="auto">
          <a:xfrm>
            <a:off x="4244083" y="-15605"/>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C:\Users\gblack\AppData\Local\Microsoft\Windows\Temporary Internet Files\Content.IE5\ZAG6RNZS\MP900422959[1].jpg"/>
          <p:cNvPicPr>
            <a:picLocks noChangeAspect="1" noChangeArrowheads="1"/>
          </p:cNvPicPr>
          <p:nvPr/>
        </p:nvPicPr>
        <p:blipFill>
          <a:blip r:embed="rId5">
            <a:extLst>
              <a:ext uri="{28A0092B-C50C-407E-A947-70E740481C1C}">
                <a14:useLocalDpi xmlns:a14="http://schemas.microsoft.com/office/drawing/2010/main" val="0"/>
              </a:ext>
            </a:extLst>
          </a:blip>
          <a:srcRect l="29019" t="16112" r="34007" b="48889"/>
          <a:stretch>
            <a:fillRect/>
          </a:stretch>
        </p:blipFill>
        <p:spPr bwMode="auto">
          <a:xfrm>
            <a:off x="8514331" y="-7976"/>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C:\Users\gblack\AppData\Local\Microsoft\Windows\Temporary Internet Files\Content.IE5\VVAJFOID\MP900424369[1].jpg"/>
          <p:cNvPicPr>
            <a:picLocks noChangeAspect="1" noChangeArrowheads="1"/>
          </p:cNvPicPr>
          <p:nvPr/>
        </p:nvPicPr>
        <p:blipFill>
          <a:blip r:embed="rId6">
            <a:extLst>
              <a:ext uri="{28A0092B-C50C-407E-A947-70E740481C1C}">
                <a14:useLocalDpi xmlns:a14="http://schemas.microsoft.com/office/drawing/2010/main" val="0"/>
              </a:ext>
            </a:extLst>
          </a:blip>
          <a:srcRect t="25000" r="45454" b="95"/>
          <a:stretch>
            <a:fillRect/>
          </a:stretch>
        </p:blipFill>
        <p:spPr bwMode="auto">
          <a:xfrm>
            <a:off x="17054827" y="-15604"/>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756619" y="6572329"/>
            <a:ext cx="15796357" cy="1631208"/>
          </a:xfrm>
          <a:prstGeom prst="rect">
            <a:avLst/>
          </a:prstGeom>
          <a:noFill/>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0000" b="1" dirty="0">
                <a:solidFill>
                  <a:schemeClr val="bg1"/>
                </a:solidFill>
                <a:effectLst>
                  <a:outerShdw blurRad="38100" dist="38100" dir="2700000" algn="tl">
                    <a:srgbClr val="DDDDDD"/>
                  </a:outerShdw>
                </a:effectLst>
              </a:rPr>
              <a:t>Get Healthy. Stay Healthy.</a:t>
            </a:r>
          </a:p>
        </p:txBody>
      </p:sp>
      <p:sp>
        <p:nvSpPr>
          <p:cNvPr id="25" name="TextBox 2"/>
          <p:cNvSpPr txBox="1">
            <a:spLocks noChangeArrowheads="1"/>
          </p:cNvSpPr>
          <p:nvPr/>
        </p:nvSpPr>
        <p:spPr bwMode="auto">
          <a:xfrm>
            <a:off x="5158855" y="9046402"/>
            <a:ext cx="10978207" cy="71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Get tips and guidance to meet your wellness goals!</a:t>
            </a:r>
          </a:p>
        </p:txBody>
      </p:sp>
      <p:sp>
        <p:nvSpPr>
          <p:cNvPr id="26" name="Rounded Rectangle 25"/>
          <p:cNvSpPr/>
          <p:nvPr/>
        </p:nvSpPr>
        <p:spPr>
          <a:xfrm>
            <a:off x="8886010" y="10058730"/>
            <a:ext cx="3579813" cy="1139031"/>
          </a:xfrm>
          <a:prstGeom prst="roundRect">
            <a:avLst/>
          </a:prstGeom>
          <a:solidFill>
            <a:schemeClr val="bg1"/>
          </a:solidFill>
          <a:ln>
            <a:noFill/>
          </a:ln>
          <a:effectLst>
            <a:outerShdw blurRad="76200" dir="13500000" sy="23000" kx="1200000" algn="br" rotWithShape="0">
              <a:prstClr val="black">
                <a:alpha val="2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r>
              <a:rPr lang="en-US" sz="4800" b="1" dirty="0">
                <a:solidFill>
                  <a:schemeClr val="tx1">
                    <a:lumMod val="50000"/>
                    <a:lumOff val="50000"/>
                  </a:schemeClr>
                </a:solidFill>
              </a:rPr>
              <a:t>Click Here</a:t>
            </a:r>
          </a:p>
        </p:txBody>
      </p:sp>
    </p:spTree>
    <p:extLst>
      <p:ext uri="{BB962C8B-B14F-4D97-AF65-F5344CB8AC3E}">
        <p14:creationId xmlns:p14="http://schemas.microsoft.com/office/powerpoint/2010/main" val="106820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gblack\AppData\Local\Microsoft\Windows\Temporary Internet Files\Content.IE5\L4O23PJT\MP910220970[1].jpg"/>
          <p:cNvPicPr>
            <a:picLocks noChangeAspect="1" noChangeArrowheads="1"/>
          </p:cNvPicPr>
          <p:nvPr/>
        </p:nvPicPr>
        <p:blipFill>
          <a:blip r:embed="rId3">
            <a:extLst>
              <a:ext uri="{28A0092B-C50C-407E-A947-70E740481C1C}">
                <a14:useLocalDpi xmlns:a14="http://schemas.microsoft.com/office/drawing/2010/main" val="0"/>
              </a:ext>
            </a:extLst>
          </a:blip>
          <a:srcRect l="12820" t="21275" r="7692" b="1711"/>
          <a:stretch>
            <a:fillRect/>
          </a:stretch>
        </p:blipFill>
        <p:spPr bwMode="auto">
          <a:xfrm>
            <a:off x="0" y="0"/>
            <a:ext cx="9218612" cy="1338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sp>
        <p:nvSpPr>
          <p:cNvPr id="4" name="Rectangle 3"/>
          <p:cNvSpPr/>
          <p:nvPr/>
        </p:nvSpPr>
        <p:spPr>
          <a:xfrm>
            <a:off x="9143999" y="0"/>
            <a:ext cx="12188825" cy="13331825"/>
          </a:xfrm>
          <a:prstGeom prst="rect">
            <a:avLst/>
          </a:prstGeom>
          <a:solidFill>
            <a:srgbClr val="4832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5" name="Double Brace 4"/>
          <p:cNvSpPr/>
          <p:nvPr/>
        </p:nvSpPr>
        <p:spPr>
          <a:xfrm>
            <a:off x="5421153" y="2323292"/>
            <a:ext cx="3255264" cy="612648"/>
          </a:xfrm>
          <a:prstGeom prst="bracePair">
            <a:avLst/>
          </a:prstGeom>
          <a:ln>
            <a:solidFill>
              <a:srgbClr val="48321C"/>
            </a:solidFill>
          </a:ln>
        </p:spPr>
        <p:style>
          <a:lnRef idx="1">
            <a:schemeClr val="accent6"/>
          </a:lnRef>
          <a:fillRef idx="0">
            <a:schemeClr val="accent6"/>
          </a:fillRef>
          <a:effectRef idx="0">
            <a:schemeClr val="accent6"/>
          </a:effectRef>
          <a:fontRef idx="minor">
            <a:schemeClr val="tx1"/>
          </a:fontRef>
        </p:style>
        <p:txBody>
          <a:bodyPr lIns="91432" tIns="45716" rIns="91432" bIns="45716" anchor="ctr"/>
          <a:lstStyle/>
          <a:p>
            <a:pPr algn="ctr" fontAlgn="auto">
              <a:spcBef>
                <a:spcPts val="0"/>
              </a:spcBef>
              <a:spcAft>
                <a:spcPts val="0"/>
              </a:spcAft>
              <a:defRPr/>
            </a:pPr>
            <a:r>
              <a:rPr lang="en-US" sz="3600" dirty="0">
                <a:solidFill>
                  <a:srgbClr val="48321C"/>
                </a:solidFill>
              </a:rPr>
              <a:t>make a wish</a:t>
            </a:r>
          </a:p>
        </p:txBody>
      </p:sp>
      <p:cxnSp>
        <p:nvCxnSpPr>
          <p:cNvPr id="8" name="Straight Connector 7"/>
          <p:cNvCxnSpPr/>
          <p:nvPr/>
        </p:nvCxnSpPr>
        <p:spPr>
          <a:xfrm>
            <a:off x="10495034" y="1347836"/>
            <a:ext cx="9696999" cy="0"/>
          </a:xfrm>
          <a:prstGeom prst="line">
            <a:avLst/>
          </a:prstGeom>
          <a:ln w="76200" cmpd="sng">
            <a:solidFill>
              <a:srgbClr val="A2C35E"/>
            </a:solidFill>
            <a:headEnd type="oval" w="med" len="med"/>
            <a:tailEnd type="oval" w="med" len="med"/>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10495034" y="3743928"/>
            <a:ext cx="9696999" cy="0"/>
          </a:xfrm>
          <a:prstGeom prst="line">
            <a:avLst/>
          </a:prstGeom>
          <a:ln w="76200" cmpd="sng">
            <a:solidFill>
              <a:srgbClr val="A2C35E"/>
            </a:solidFill>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13" name="TextBox 33"/>
          <p:cNvSpPr txBox="1">
            <a:spLocks noChangeArrowheads="1"/>
          </p:cNvSpPr>
          <p:nvPr/>
        </p:nvSpPr>
        <p:spPr bwMode="auto">
          <a:xfrm>
            <a:off x="11850771" y="8381179"/>
            <a:ext cx="6764152" cy="11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7000" dirty="0">
                <a:solidFill>
                  <a:schemeClr val="bg1"/>
                </a:solidFill>
              </a:rPr>
              <a:t>Employee Name</a:t>
            </a:r>
            <a:endParaRPr lang="en-US" sz="7000" dirty="0"/>
          </a:p>
        </p:txBody>
      </p:sp>
      <p:sp>
        <p:nvSpPr>
          <p:cNvPr id="15" name="Double Brace 14"/>
          <p:cNvSpPr/>
          <p:nvPr/>
        </p:nvSpPr>
        <p:spPr>
          <a:xfrm>
            <a:off x="12772997" y="10536942"/>
            <a:ext cx="4974675" cy="1847215"/>
          </a:xfrm>
          <a:prstGeom prst="bracePair">
            <a:avLst/>
          </a:prstGeom>
          <a:ln>
            <a:solidFill>
              <a:srgbClr val="FFB625"/>
            </a:solidFill>
          </a:ln>
        </p:spPr>
        <p:style>
          <a:lnRef idx="1">
            <a:schemeClr val="accent6"/>
          </a:lnRef>
          <a:fillRef idx="0">
            <a:schemeClr val="accent6"/>
          </a:fillRef>
          <a:effectRef idx="0">
            <a:schemeClr val="accent6"/>
          </a:effectRef>
          <a:fontRef idx="minor">
            <a:schemeClr val="tx1"/>
          </a:fontRef>
        </p:style>
        <p:txBody>
          <a:bodyPr lIns="91432" tIns="45716" rIns="91432" bIns="45716" rtlCol="0" anchor="ctr"/>
          <a:lstStyle/>
          <a:p>
            <a:pPr algn="ctr"/>
            <a:r>
              <a:rPr lang="en-US" dirty="0" smtClean="0">
                <a:solidFill>
                  <a:srgbClr val="9CFCFB"/>
                </a:solidFill>
              </a:rPr>
              <a:t>Join us for cake in the activity room at 2:00 P.M!</a:t>
            </a:r>
            <a:endParaRPr lang="en-US" dirty="0">
              <a:solidFill>
                <a:srgbClr val="9CFCFB"/>
              </a:solidFill>
            </a:endParaRPr>
          </a:p>
        </p:txBody>
      </p:sp>
      <p:sp>
        <p:nvSpPr>
          <p:cNvPr id="14" name="TextBox 13"/>
          <p:cNvSpPr txBox="1"/>
          <p:nvPr/>
        </p:nvSpPr>
        <p:spPr>
          <a:xfrm>
            <a:off x="10742822" y="1237351"/>
            <a:ext cx="9696999" cy="2785370"/>
          </a:xfrm>
          <a:prstGeom prst="rect">
            <a:avLst/>
          </a:prstGeom>
          <a:noFill/>
        </p:spPr>
        <p:txBody>
          <a:bodyPr wrap="square" lIns="91432" tIns="45716" rIns="91432" bIns="45716" rtlCol="0">
            <a:spAutoFit/>
          </a:bodyPr>
          <a:lstStyle/>
          <a:p>
            <a:pPr algn="ctr"/>
            <a:r>
              <a:rPr lang="en-US" sz="17500" spc="2000" dirty="0" smtClean="0">
                <a:solidFill>
                  <a:srgbClr val="F4FFF2"/>
                </a:solidFill>
                <a:latin typeface="Calibri (Body)"/>
                <a:cs typeface="Calibri (Body)"/>
              </a:rPr>
              <a:t>HAPPY</a:t>
            </a:r>
            <a:endParaRPr lang="en-US" sz="17500" spc="2000" dirty="0">
              <a:solidFill>
                <a:srgbClr val="F4FFF2"/>
              </a:solidFill>
              <a:latin typeface="Calibri (Body)"/>
              <a:cs typeface="Calibri (Body)"/>
            </a:endParaRPr>
          </a:p>
        </p:txBody>
      </p:sp>
      <p:sp>
        <p:nvSpPr>
          <p:cNvPr id="19" name="TextBox 18"/>
          <p:cNvSpPr txBox="1"/>
          <p:nvPr/>
        </p:nvSpPr>
        <p:spPr>
          <a:xfrm>
            <a:off x="10264015" y="2817301"/>
            <a:ext cx="11068810" cy="5478415"/>
          </a:xfrm>
          <a:prstGeom prst="rect">
            <a:avLst/>
          </a:prstGeom>
          <a:noFill/>
        </p:spPr>
        <p:txBody>
          <a:bodyPr wrap="square" lIns="91432" tIns="45716" rIns="91432" bIns="45716" rtlCol="0">
            <a:spAutoFit/>
          </a:bodyPr>
          <a:lstStyle/>
          <a:p>
            <a:r>
              <a:rPr lang="en-US" sz="35000" spc="-200" dirty="0">
                <a:solidFill>
                  <a:srgbClr val="9CFCFB"/>
                </a:solidFill>
                <a:latin typeface="Edwardian Script ITC" pitchFamily="66" charset="0"/>
              </a:rPr>
              <a:t>B</a:t>
            </a:r>
            <a:r>
              <a:rPr lang="en-US" sz="22500" dirty="0">
                <a:solidFill>
                  <a:srgbClr val="9CFCFB"/>
                </a:solidFill>
                <a:latin typeface="Edwardian Script ITC" pitchFamily="66" charset="0"/>
              </a:rPr>
              <a:t>irthday</a:t>
            </a:r>
            <a:endParaRPr lang="en-US" sz="22500" dirty="0">
              <a:solidFill>
                <a:srgbClr val="9CFCFB"/>
              </a:solidFill>
              <a:latin typeface="Castellar"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205936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gblack\AppData\Local\Microsoft\Windows\Temporary Internet Files\Content.IE5\5IWPGZNL\MP900341653[1].jpg"/>
          <p:cNvPicPr>
            <a:picLocks noChangeAspect="1" noChangeArrowheads="1"/>
          </p:cNvPicPr>
          <p:nvPr/>
        </p:nvPicPr>
        <p:blipFill rotWithShape="1">
          <a:blip r:embed="rId3" cstate="print"/>
          <a:srcRect l="1870" b="3835"/>
          <a:stretch/>
        </p:blipFill>
        <p:spPr bwMode="auto">
          <a:xfrm>
            <a:off x="-213151" y="0"/>
            <a:ext cx="9704433" cy="13331825"/>
          </a:xfrm>
          <a:prstGeom prst="rect">
            <a:avLst/>
          </a:prstGeom>
          <a:noFill/>
        </p:spPr>
      </p:pic>
      <p:sp>
        <p:nvSpPr>
          <p:cNvPr id="4" name="Rectangle 3"/>
          <p:cNvSpPr/>
          <p:nvPr/>
        </p:nvSpPr>
        <p:spPr>
          <a:xfrm>
            <a:off x="9143999" y="0"/>
            <a:ext cx="12188825" cy="13331825"/>
          </a:xfrm>
          <a:prstGeom prst="rect">
            <a:avLst/>
          </a:prstGeom>
          <a:solidFill>
            <a:srgbClr val="4832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13" name="TextBox 33"/>
          <p:cNvSpPr txBox="1">
            <a:spLocks noChangeArrowheads="1"/>
          </p:cNvSpPr>
          <p:nvPr/>
        </p:nvSpPr>
        <p:spPr bwMode="auto">
          <a:xfrm>
            <a:off x="11850771" y="8381179"/>
            <a:ext cx="6764152" cy="116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7000" dirty="0">
                <a:solidFill>
                  <a:schemeClr val="bg1"/>
                </a:solidFill>
              </a:rPr>
              <a:t>Employee Name</a:t>
            </a:r>
            <a:endParaRPr lang="en-US" sz="7000" dirty="0"/>
          </a:p>
        </p:txBody>
      </p:sp>
      <p:sp>
        <p:nvSpPr>
          <p:cNvPr id="15" name="Double Brace 14"/>
          <p:cNvSpPr/>
          <p:nvPr/>
        </p:nvSpPr>
        <p:spPr>
          <a:xfrm>
            <a:off x="12772997" y="10536942"/>
            <a:ext cx="4974675" cy="1847215"/>
          </a:xfrm>
          <a:prstGeom prst="bracePair">
            <a:avLst/>
          </a:prstGeom>
          <a:ln>
            <a:solidFill>
              <a:srgbClr val="FFB625"/>
            </a:solidFill>
          </a:ln>
        </p:spPr>
        <p:style>
          <a:lnRef idx="1">
            <a:schemeClr val="accent6"/>
          </a:lnRef>
          <a:fillRef idx="0">
            <a:schemeClr val="accent6"/>
          </a:fillRef>
          <a:effectRef idx="0">
            <a:schemeClr val="accent6"/>
          </a:effectRef>
          <a:fontRef idx="minor">
            <a:schemeClr val="tx1"/>
          </a:fontRef>
        </p:style>
        <p:txBody>
          <a:bodyPr lIns="91432" tIns="45716" rIns="91432" bIns="45716" rtlCol="0" anchor="ctr"/>
          <a:lstStyle/>
          <a:p>
            <a:pPr algn="ctr"/>
            <a:r>
              <a:rPr lang="en-US" dirty="0" smtClean="0">
                <a:solidFill>
                  <a:srgbClr val="F5B476"/>
                </a:solidFill>
              </a:rPr>
              <a:t>Join us for cake in the activity room at 2:00 P.M!</a:t>
            </a:r>
            <a:endParaRPr lang="en-US" dirty="0">
              <a:solidFill>
                <a:srgbClr val="F5B476"/>
              </a:solidFill>
            </a:endParaRPr>
          </a:p>
        </p:txBody>
      </p:sp>
      <p:sp>
        <p:nvSpPr>
          <p:cNvPr id="17" name="TextBox 16"/>
          <p:cNvSpPr txBox="1"/>
          <p:nvPr/>
        </p:nvSpPr>
        <p:spPr>
          <a:xfrm>
            <a:off x="10742824" y="1239417"/>
            <a:ext cx="9696999" cy="2785370"/>
          </a:xfrm>
          <a:prstGeom prst="rect">
            <a:avLst/>
          </a:prstGeom>
          <a:noFill/>
        </p:spPr>
        <p:txBody>
          <a:bodyPr wrap="square" lIns="91432" tIns="45716" rIns="91432" bIns="45716" rtlCol="0">
            <a:spAutoFit/>
          </a:bodyPr>
          <a:lstStyle/>
          <a:p>
            <a:pPr algn="ctr"/>
            <a:r>
              <a:rPr lang="en-US" sz="17500" spc="2000" dirty="0">
                <a:solidFill>
                  <a:srgbClr val="F5B476"/>
                </a:solidFill>
              </a:rPr>
              <a:t>HAPPY</a:t>
            </a:r>
            <a:endParaRPr lang="en-US" sz="17500" spc="2000" dirty="0">
              <a:solidFill>
                <a:srgbClr val="F5B476"/>
              </a:solidFill>
              <a:latin typeface="Castellar" pitchFamily="18" charset="0"/>
            </a:endParaRPr>
          </a:p>
        </p:txBody>
      </p:sp>
      <p:sp>
        <p:nvSpPr>
          <p:cNvPr id="16" name="Double Brace 15"/>
          <p:cNvSpPr/>
          <p:nvPr/>
        </p:nvSpPr>
        <p:spPr>
          <a:xfrm>
            <a:off x="4500113" y="1435472"/>
            <a:ext cx="3202630" cy="661487"/>
          </a:xfrm>
          <a:prstGeom prst="bracePair">
            <a:avLst>
              <a:gd name="adj" fmla="val 11520"/>
            </a:avLst>
          </a:prstGeom>
          <a:ln>
            <a:solidFill>
              <a:srgbClr val="FFB625"/>
            </a:solidFill>
          </a:ln>
        </p:spPr>
        <p:style>
          <a:lnRef idx="1">
            <a:schemeClr val="accent6"/>
          </a:lnRef>
          <a:fillRef idx="0">
            <a:schemeClr val="accent6"/>
          </a:fillRef>
          <a:effectRef idx="0">
            <a:schemeClr val="accent6"/>
          </a:effectRef>
          <a:fontRef idx="minor">
            <a:schemeClr val="tx1"/>
          </a:fontRef>
        </p:style>
        <p:txBody>
          <a:bodyPr lIns="91432" tIns="45716" rIns="91432" bIns="45716" rtlCol="0" anchor="ctr"/>
          <a:lstStyle/>
          <a:p>
            <a:pPr algn="ctr"/>
            <a:r>
              <a:rPr lang="en-US" dirty="0" smtClean="0">
                <a:solidFill>
                  <a:srgbClr val="F5B476"/>
                </a:solidFill>
              </a:rPr>
              <a:t>make a wish</a:t>
            </a:r>
            <a:endParaRPr lang="en-US" dirty="0">
              <a:solidFill>
                <a:srgbClr val="F5B476"/>
              </a:solidFill>
            </a:endParaRPr>
          </a:p>
        </p:txBody>
      </p:sp>
      <p:cxnSp>
        <p:nvCxnSpPr>
          <p:cNvPr id="25" name="Straight Connector 24"/>
          <p:cNvCxnSpPr/>
          <p:nvPr/>
        </p:nvCxnSpPr>
        <p:spPr>
          <a:xfrm>
            <a:off x="10495034" y="1369577"/>
            <a:ext cx="9696999" cy="0"/>
          </a:xfrm>
          <a:prstGeom prst="line">
            <a:avLst/>
          </a:prstGeom>
          <a:ln w="76200" cmpd="sng">
            <a:solidFill>
              <a:srgbClr val="FF0066"/>
            </a:solidFill>
            <a:headEnd type="oval" w="med" len="med"/>
            <a:tailEnd type="oval" w="med" len="med"/>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10495034" y="3743928"/>
            <a:ext cx="9696999" cy="0"/>
          </a:xfrm>
          <a:prstGeom prst="line">
            <a:avLst/>
          </a:prstGeom>
          <a:ln w="76200" cmpd="sng">
            <a:solidFill>
              <a:srgbClr val="FF0066"/>
            </a:solidFill>
            <a:headEnd type="oval" w="med" len="med"/>
            <a:tailEnd type="oval" w="med" len="med"/>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10264015" y="2817301"/>
            <a:ext cx="11068810" cy="5478415"/>
          </a:xfrm>
          <a:prstGeom prst="rect">
            <a:avLst/>
          </a:prstGeom>
          <a:noFill/>
        </p:spPr>
        <p:txBody>
          <a:bodyPr wrap="square" lIns="91432" tIns="45716" rIns="91432" bIns="45716" rtlCol="0">
            <a:spAutoFit/>
          </a:bodyPr>
          <a:lstStyle/>
          <a:p>
            <a:r>
              <a:rPr lang="en-US" sz="35000" spc="-200" dirty="0">
                <a:solidFill>
                  <a:srgbClr val="EEBB00"/>
                </a:solidFill>
                <a:latin typeface="Edwardian Script ITC" pitchFamily="66" charset="0"/>
              </a:rPr>
              <a:t>B</a:t>
            </a:r>
            <a:r>
              <a:rPr lang="en-US" sz="22500" dirty="0">
                <a:solidFill>
                  <a:srgbClr val="EEBB00"/>
                </a:solidFill>
                <a:latin typeface="Edwardian Script ITC" pitchFamily="66" charset="0"/>
              </a:rPr>
              <a:t>irthday</a:t>
            </a:r>
            <a:endParaRPr lang="en-US" sz="22500" dirty="0">
              <a:solidFill>
                <a:srgbClr val="EEBB00"/>
              </a:solidFill>
              <a:latin typeface="Castellar" pitchFamily="18"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3454166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 y="-20919"/>
            <a:ext cx="21338894" cy="13352743"/>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r>
              <a:rPr lang="en-US" dirty="0"/>
              <a:t>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27113" y="4962378"/>
            <a:ext cx="13144430" cy="397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1635596" y="2390762"/>
            <a:ext cx="12351979" cy="252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5800" dirty="0">
                <a:solidFill>
                  <a:schemeClr val="bg1"/>
                </a:solidFill>
              </a:rPr>
              <a:t>Welcome to</a:t>
            </a:r>
          </a:p>
        </p:txBody>
      </p:sp>
    </p:spTree>
    <p:extLst>
      <p:ext uri="{BB962C8B-B14F-4D97-AF65-F5344CB8AC3E}">
        <p14:creationId xmlns:p14="http://schemas.microsoft.com/office/powerpoint/2010/main" val="2585745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black\AppData\Local\Microsoft\Windows\Temporary Internet Files\Content.IE5\7OP3DYTZ\MP900430961[1].jpg"/>
          <p:cNvPicPr>
            <a:picLocks noChangeAspect="1" noChangeArrowheads="1"/>
          </p:cNvPicPr>
          <p:nvPr/>
        </p:nvPicPr>
        <p:blipFill rotWithShape="1">
          <a:blip r:embed="rId3">
            <a:extLst>
              <a:ext uri="{28A0092B-C50C-407E-A947-70E740481C1C}">
                <a14:useLocalDpi xmlns:a14="http://schemas.microsoft.com/office/drawing/2010/main" val="0"/>
              </a:ext>
            </a:extLst>
          </a:blip>
          <a:srcRect t="21626" b="17561"/>
          <a:stretch/>
        </p:blipFill>
        <p:spPr bwMode="auto">
          <a:xfrm>
            <a:off x="4968571" y="418963"/>
            <a:ext cx="11314979" cy="8874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68572" y="9293173"/>
            <a:ext cx="11314978" cy="3139313"/>
          </a:xfrm>
          <a:prstGeom prst="rect">
            <a:avLst/>
          </a:prstGeom>
          <a:noFill/>
        </p:spPr>
        <p:txBody>
          <a:bodyPr wrap="square" lIns="91432" tIns="45716" rIns="91432" bIns="45716" rtlCol="0">
            <a:spAutoFit/>
          </a:bodyPr>
          <a:lstStyle/>
          <a:p>
            <a:pPr algn="ctr"/>
            <a:r>
              <a:rPr lang="en-US" sz="4400" dirty="0" smtClean="0"/>
              <a:t>Today is John Smith’s birthday. </a:t>
            </a:r>
          </a:p>
          <a:p>
            <a:pPr algn="ctr"/>
            <a:endParaRPr lang="en-US" sz="7000" dirty="0"/>
          </a:p>
          <a:p>
            <a:pPr algn="ctr"/>
            <a:r>
              <a:rPr lang="en-US" sz="8400" dirty="0">
                <a:solidFill>
                  <a:srgbClr val="FF0000"/>
                </a:solidFill>
                <a:latin typeface="Aharoni" pitchFamily="2" charset="-79"/>
                <a:cs typeface="Aharoni" pitchFamily="2" charset="-79"/>
              </a:rPr>
              <a:t>Happy Birthday, John!</a:t>
            </a:r>
          </a:p>
        </p:txBody>
      </p:sp>
    </p:spTree>
    <p:extLst>
      <p:ext uri="{BB962C8B-B14F-4D97-AF65-F5344CB8AC3E}">
        <p14:creationId xmlns:p14="http://schemas.microsoft.com/office/powerpoint/2010/main" val="3842121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1"/>
            <a:ext cx="21332825" cy="133318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 name="TextBox 2"/>
          <p:cNvSpPr txBox="1">
            <a:spLocks noChangeArrowheads="1"/>
          </p:cNvSpPr>
          <p:nvPr/>
        </p:nvSpPr>
        <p:spPr bwMode="auto">
          <a:xfrm>
            <a:off x="0" y="904960"/>
            <a:ext cx="16446795" cy="1200321"/>
          </a:xfrm>
          <a:prstGeom prst="rect">
            <a:avLst/>
          </a:prstGeom>
          <a:solidFill>
            <a:srgbClr val="FFB625"/>
          </a:solidFill>
          <a:ln>
            <a:noFill/>
          </a:ln>
          <a:effectLst>
            <a:outerShdw blurRad="50800" dist="114300" dir="2700000" algn="tl" rotWithShape="0">
              <a:prstClr val="black">
                <a:alpha val="40000"/>
              </a:prstClr>
            </a:outerShdw>
          </a:effectLst>
          <a:extLst>
            <a:ext uri="{91240B29-F687-4F45-9708-019B960494DF}">
              <a14:hiddenLine xmlns:a14="http://schemas.microsoft.com/office/drawing/2010/main" w="25400">
                <a:solidFill>
                  <a:srgbClr val="000000"/>
                </a:solidFill>
                <a:miter lim="800000"/>
                <a:headEnd/>
                <a:tailEnd/>
              </a14:hiddenLine>
            </a:ext>
          </a:extLst>
        </p:spPr>
        <p:txBody>
          <a:bodyPr wrap="square" lIns="91432" tIns="45716" rIns="91432" bIns="45716">
            <a:spAutoFit/>
          </a:bodyPr>
          <a:lstStyle/>
          <a:p>
            <a:pPr fontAlgn="auto">
              <a:spcBef>
                <a:spcPts val="0"/>
              </a:spcBef>
              <a:spcAft>
                <a:spcPts val="0"/>
              </a:spcAft>
              <a:defRPr/>
            </a:pPr>
            <a:r>
              <a:rPr lang="en-US" sz="7200" b="1" dirty="0">
                <a:solidFill>
                  <a:sysClr val="windowText" lastClr="000000"/>
                </a:solidFill>
                <a:latin typeface="Calibri"/>
                <a:ea typeface="+mn-ea"/>
                <a:cs typeface="Calibri"/>
              </a:rPr>
              <a:t>   </a:t>
            </a:r>
            <a:r>
              <a:rPr lang="en-US" sz="7200" b="1" dirty="0">
                <a:solidFill>
                  <a:sysClr val="windowText" lastClr="000000"/>
                </a:solidFill>
                <a:latin typeface="Calibri"/>
                <a:cs typeface="Calibri"/>
              </a:rPr>
              <a:t> </a:t>
            </a:r>
            <a:r>
              <a:rPr lang="en-US" sz="7200" b="1" dirty="0" smtClean="0">
                <a:solidFill>
                  <a:sysClr val="windowText" lastClr="000000"/>
                </a:solidFill>
                <a:latin typeface="Calibri"/>
                <a:cs typeface="Calibri"/>
              </a:rPr>
              <a:t>  </a:t>
            </a:r>
            <a:r>
              <a:rPr lang="en-US" sz="7200" b="1" dirty="0" smtClean="0">
                <a:solidFill>
                  <a:sysClr val="windowText" lastClr="000000"/>
                </a:solidFill>
                <a:latin typeface="Calibri"/>
                <a:ea typeface="+mn-ea"/>
                <a:cs typeface="Calibri"/>
              </a:rPr>
              <a:t>One </a:t>
            </a:r>
            <a:r>
              <a:rPr lang="en-US" sz="7200" b="1" dirty="0">
                <a:solidFill>
                  <a:sysClr val="windowText" lastClr="000000"/>
                </a:solidFill>
                <a:latin typeface="Calibri"/>
                <a:ea typeface="+mn-ea"/>
                <a:cs typeface="Calibri"/>
              </a:rPr>
              <a:t>box or can CAN make a difference!</a:t>
            </a:r>
            <a:endParaRPr lang="en-US" sz="7200" dirty="0">
              <a:solidFill>
                <a:sysClr val="windowText" lastClr="000000"/>
              </a:solidFill>
              <a:latin typeface="Calibri"/>
              <a:ea typeface="+mn-ea"/>
              <a:cs typeface="Calibri"/>
            </a:endParaRPr>
          </a:p>
        </p:txBody>
      </p:sp>
      <p:sp>
        <p:nvSpPr>
          <p:cNvPr id="5" name="TextBox 18"/>
          <p:cNvSpPr txBox="1">
            <a:spLocks noChangeArrowheads="1"/>
          </p:cNvSpPr>
          <p:nvPr/>
        </p:nvSpPr>
        <p:spPr bwMode="auto">
          <a:xfrm>
            <a:off x="1326915" y="2714128"/>
            <a:ext cx="11619901"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000" b="1" dirty="0"/>
              <a:t>Please donate non-perishable foods for the food drive. </a:t>
            </a:r>
          </a:p>
        </p:txBody>
      </p:sp>
      <p:pic>
        <p:nvPicPr>
          <p:cNvPr id="10" name="Picture 24" descr="C:\Users\gblack\AppData\Local\Microsoft\Windows\Temporary Internet Files\Content.IE5\L4O23PJT\MP900442281[1].jpg"/>
          <p:cNvPicPr>
            <a:picLocks noChangeAspect="1" noChangeArrowheads="1"/>
          </p:cNvPicPr>
          <p:nvPr/>
        </p:nvPicPr>
        <p:blipFill>
          <a:blip r:embed="rId3" cstate="print"/>
          <a:srcRect l="23333" t="10000" r="20000" b="7500"/>
          <a:stretch>
            <a:fillRect/>
          </a:stretch>
        </p:blipFill>
        <p:spPr bwMode="auto">
          <a:xfrm>
            <a:off x="10477175" y="7955981"/>
            <a:ext cx="4256568" cy="4131376"/>
          </a:xfrm>
          <a:prstGeom prst="rect">
            <a:avLst/>
          </a:prstGeom>
          <a:noFill/>
          <a:effectLst>
            <a:outerShdw blurRad="50800" dist="38100" dir="2700000" algn="tl" rotWithShape="0">
              <a:prstClr val="black">
                <a:alpha val="40000"/>
              </a:prstClr>
            </a:outerShdw>
          </a:effectLst>
          <a:scene3d>
            <a:camera prst="orthographicFront">
              <a:rot lat="0" lon="0" rev="20999999"/>
            </a:camera>
            <a:lightRig rig="threePt" dir="t"/>
          </a:scene3d>
        </p:spPr>
      </p:pic>
      <p:pic>
        <p:nvPicPr>
          <p:cNvPr id="11" name="Picture 32" descr="C:\Users\gblack\AppData\Local\Microsoft\Windows\Temporary Internet Files\Content.IE5\VVAJFOID\MP900442525[1].jpg"/>
          <p:cNvPicPr>
            <a:picLocks noChangeAspect="1" noChangeArrowheads="1"/>
          </p:cNvPicPr>
          <p:nvPr/>
        </p:nvPicPr>
        <p:blipFill>
          <a:blip r:embed="rId4" cstate="print"/>
          <a:srcRect r="10000"/>
          <a:stretch>
            <a:fillRect/>
          </a:stretch>
        </p:blipFill>
        <p:spPr bwMode="auto">
          <a:xfrm>
            <a:off x="14764718" y="8963121"/>
            <a:ext cx="4696904" cy="3479188"/>
          </a:xfrm>
          <a:prstGeom prst="rect">
            <a:avLst/>
          </a:prstGeom>
          <a:noFill/>
          <a:effectLst>
            <a:outerShdw blurRad="50800" dist="38100" dir="2700000" algn="tl" rotWithShape="0">
              <a:prstClr val="black">
                <a:alpha val="40000"/>
              </a:prstClr>
            </a:outerShdw>
          </a:effectLst>
          <a:scene3d>
            <a:camera prst="orthographicFront">
              <a:rot lat="0" lon="0" rev="600000"/>
            </a:camera>
            <a:lightRig rig="threePt" dir="t"/>
          </a:scene3d>
        </p:spPr>
      </p:pic>
      <p:pic>
        <p:nvPicPr>
          <p:cNvPr id="12" name="Picture 10" descr="C:\Users\gblack\AppData\Local\Microsoft\Windows\Temporary Internet Files\Content.IE5\L4O23PJT\MP900386365[1].jpg"/>
          <p:cNvPicPr>
            <a:picLocks noChangeAspect="1" noChangeArrowheads="1"/>
          </p:cNvPicPr>
          <p:nvPr/>
        </p:nvPicPr>
        <p:blipFill>
          <a:blip r:embed="rId5" cstate="print"/>
          <a:srcRect r="20833"/>
          <a:stretch>
            <a:fillRect/>
          </a:stretch>
        </p:blipFill>
        <p:spPr bwMode="auto">
          <a:xfrm>
            <a:off x="14872086" y="3500524"/>
            <a:ext cx="5539140" cy="4676201"/>
          </a:xfrm>
          <a:prstGeom prst="rect">
            <a:avLst/>
          </a:prstGeom>
          <a:noFill/>
          <a:effectLst>
            <a:outerShdw blurRad="50800" dist="38100" dir="2700000" algn="tl" rotWithShape="0">
              <a:prstClr val="black">
                <a:alpha val="40000"/>
              </a:prstClr>
            </a:outerShdw>
          </a:effectLst>
          <a:scene3d>
            <a:camera prst="orthographicFront">
              <a:rot lat="0" lon="0" rev="20999999"/>
            </a:camera>
            <a:lightRig rig="threePt" dir="t"/>
          </a:scene3d>
        </p:spPr>
      </p:pic>
      <p:sp>
        <p:nvSpPr>
          <p:cNvPr id="16" name="Double Brace 15"/>
          <p:cNvSpPr/>
          <p:nvPr/>
        </p:nvSpPr>
        <p:spPr>
          <a:xfrm>
            <a:off x="8252841" y="4653112"/>
            <a:ext cx="3773513" cy="1633863"/>
          </a:xfrm>
          <a:prstGeom prst="bracePair">
            <a:avLst/>
          </a:prstGeom>
          <a:ln/>
        </p:spPr>
        <p:style>
          <a:lnRef idx="1">
            <a:schemeClr val="dk1"/>
          </a:lnRef>
          <a:fillRef idx="0">
            <a:schemeClr val="dk1"/>
          </a:fillRef>
          <a:effectRef idx="0">
            <a:schemeClr val="dk1"/>
          </a:effectRef>
          <a:fontRef idx="minor">
            <a:schemeClr val="tx1"/>
          </a:fontRef>
        </p:style>
        <p:txBody>
          <a:bodyPr lIns="91432" tIns="45716" rIns="91432" bIns="45716" anchor="ctr"/>
          <a:lstStyle/>
          <a:p>
            <a:pPr algn="ctr" fontAlgn="auto">
              <a:spcBef>
                <a:spcPts val="0"/>
              </a:spcBef>
              <a:spcAft>
                <a:spcPts val="0"/>
              </a:spcAft>
              <a:defRPr/>
            </a:pPr>
            <a:r>
              <a:rPr lang="en-US" dirty="0">
                <a:solidFill>
                  <a:srgbClr val="A2892E"/>
                </a:solidFill>
              </a:rPr>
              <a:t>Now through</a:t>
            </a:r>
          </a:p>
          <a:p>
            <a:pPr algn="ctr" fontAlgn="auto">
              <a:spcBef>
                <a:spcPts val="0"/>
              </a:spcBef>
              <a:spcAft>
                <a:spcPts val="0"/>
              </a:spcAft>
              <a:defRPr/>
            </a:pPr>
            <a:r>
              <a:rPr lang="en-US" dirty="0">
                <a:solidFill>
                  <a:srgbClr val="A2892E"/>
                </a:solidFill>
              </a:rPr>
              <a:t>August 1st</a:t>
            </a:r>
          </a:p>
        </p:txBody>
      </p:sp>
      <p:sp>
        <p:nvSpPr>
          <p:cNvPr id="4" name="Rectangle 3"/>
          <p:cNvSpPr/>
          <p:nvPr/>
        </p:nvSpPr>
        <p:spPr bwMode="auto">
          <a:xfrm>
            <a:off x="2570779" y="5658695"/>
            <a:ext cx="4398202" cy="6608851"/>
          </a:xfrm>
          <a:prstGeom prst="rect">
            <a:avLst/>
          </a:prstGeom>
          <a:solidFill>
            <a:srgbClr val="526627"/>
          </a:solidFill>
          <a:ln w="9525" cap="flat" cmpd="sng" algn="ctr">
            <a:solidFill>
              <a:schemeClr val="tx1"/>
            </a:solidFill>
            <a:prstDash val="solid"/>
            <a:round/>
            <a:headEnd type="none" w="med" len="med"/>
            <a:tailEnd type="none" w="med" len="med"/>
          </a:ln>
          <a:effectLst>
            <a:outerShdw blurRad="76200" dir="11640000" sy="23000" kx="1200000" algn="br" rotWithShape="0">
              <a:prstClr val="black">
                <a:alpha val="20000"/>
              </a:prstClr>
            </a:outerShdw>
          </a:effectLst>
          <a:scene3d>
            <a:camera prst="isometricOffAxis1Right">
              <a:rot lat="660000" lon="20460000" rev="0"/>
            </a:camera>
            <a:lightRig rig="threePt" dir="t"/>
          </a:scene3d>
          <a:extLst/>
        </p:spPr>
        <p:txBody>
          <a:bodyPr vert="horz" wrap="square" lIns="91440" tIns="45720" rIns="91440" bIns="45720" numCol="1" rtlCol="0" anchor="t" anchorCtr="0" compatLnSpc="1">
            <a:prstTxWarp prst="textNoShape">
              <a:avLst/>
            </a:prstTxWarp>
          </a:bodyPr>
          <a:lstStyle/>
          <a:p>
            <a:pPr marL="119053" fontAlgn="auto">
              <a:lnSpc>
                <a:spcPct val="150000"/>
              </a:lnSpc>
              <a:spcBef>
                <a:spcPts val="0"/>
              </a:spcBef>
              <a:spcAft>
                <a:spcPts val="0"/>
              </a:spcAft>
              <a:defRPr/>
            </a:pPr>
            <a:r>
              <a:rPr lang="en-US" sz="4400" b="1" dirty="0">
                <a:solidFill>
                  <a:srgbClr val="F3DF97"/>
                </a:solidFill>
              </a:rPr>
              <a:t>Ideas</a:t>
            </a:r>
            <a:r>
              <a:rPr lang="en-US" sz="4400" dirty="0">
                <a:solidFill>
                  <a:srgbClr val="F3DF97"/>
                </a:solidFill>
              </a:rPr>
              <a:t>:</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Soup</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Pasta</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Rice</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Cereal</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Peanut Butter</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Spices</a:t>
            </a:r>
          </a:p>
          <a:p>
            <a:pPr marL="119053" fontAlgn="auto">
              <a:lnSpc>
                <a:spcPct val="150000"/>
              </a:lnSpc>
              <a:spcBef>
                <a:spcPts val="0"/>
              </a:spcBef>
              <a:spcAft>
                <a:spcPts val="0"/>
              </a:spcAft>
              <a:buFont typeface="Arial" pitchFamily="34" charset="0"/>
              <a:buChar char="•"/>
              <a:defRPr/>
            </a:pPr>
            <a:r>
              <a:rPr lang="en-US" sz="3200" dirty="0">
                <a:solidFill>
                  <a:srgbClr val="F3DF97"/>
                </a:solidFill>
                <a:latin typeface="Lucida Handwriting" pitchFamily="66" charset="0"/>
              </a:rPr>
              <a:t> Dressing</a:t>
            </a:r>
          </a:p>
        </p:txBody>
      </p:sp>
      <p:pic>
        <p:nvPicPr>
          <p:cNvPr id="13" name="Picture 12" descr="eScreenz logo transparen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603" y="12461309"/>
            <a:ext cx="1752600" cy="529443"/>
          </a:xfrm>
          <a:prstGeom prst="rect">
            <a:avLst/>
          </a:prstGeom>
        </p:spPr>
      </p:pic>
    </p:spTree>
    <p:extLst>
      <p:ext uri="{BB962C8B-B14F-4D97-AF65-F5344CB8AC3E}">
        <p14:creationId xmlns:p14="http://schemas.microsoft.com/office/powerpoint/2010/main" val="2316529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47" y="1"/>
            <a:ext cx="21330918" cy="133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802311" y="5111242"/>
            <a:ext cx="13573680" cy="3038254"/>
          </a:xfrm>
          <a:prstGeom prst="rect">
            <a:avLst/>
          </a:prstGeom>
        </p:spPr>
        <p:txBody>
          <a:bodyPr/>
          <a:lstStyle>
            <a:lvl1pPr algn="ctr" defTabSz="1981200" rtl="0" eaLnBrk="1" fontAlgn="base" hangingPunct="1">
              <a:spcBef>
                <a:spcPct val="0"/>
              </a:spcBef>
              <a:spcAft>
                <a:spcPct val="0"/>
              </a:spcAft>
              <a:defRPr sz="9500">
                <a:solidFill>
                  <a:schemeClr val="tx2"/>
                </a:solidFill>
                <a:latin typeface="+mj-lt"/>
                <a:ea typeface="ＭＳ Ｐゴシック" charset="0"/>
                <a:cs typeface="ＭＳ Ｐゴシック" charset="0"/>
              </a:defRPr>
            </a:lvl1pPr>
            <a:lvl2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2pPr>
            <a:lvl3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3pPr>
            <a:lvl4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4pPr>
            <a:lvl5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5pPr>
            <a:lvl6pPr marL="457200" algn="ctr" defTabSz="1981200" rtl="0" eaLnBrk="1" fontAlgn="base" hangingPunct="1">
              <a:spcBef>
                <a:spcPct val="0"/>
              </a:spcBef>
              <a:spcAft>
                <a:spcPct val="0"/>
              </a:spcAft>
              <a:defRPr sz="9500">
                <a:solidFill>
                  <a:schemeClr val="tx2"/>
                </a:solidFill>
                <a:latin typeface="Arial" charset="0"/>
              </a:defRPr>
            </a:lvl6pPr>
            <a:lvl7pPr marL="914400" algn="ctr" defTabSz="1981200" rtl="0" eaLnBrk="1" fontAlgn="base" hangingPunct="1">
              <a:spcBef>
                <a:spcPct val="0"/>
              </a:spcBef>
              <a:spcAft>
                <a:spcPct val="0"/>
              </a:spcAft>
              <a:defRPr sz="9500">
                <a:solidFill>
                  <a:schemeClr val="tx2"/>
                </a:solidFill>
                <a:latin typeface="Arial" charset="0"/>
              </a:defRPr>
            </a:lvl7pPr>
            <a:lvl8pPr marL="1371600" algn="ctr" defTabSz="1981200" rtl="0" eaLnBrk="1" fontAlgn="base" hangingPunct="1">
              <a:spcBef>
                <a:spcPct val="0"/>
              </a:spcBef>
              <a:spcAft>
                <a:spcPct val="0"/>
              </a:spcAft>
              <a:defRPr sz="9500">
                <a:solidFill>
                  <a:schemeClr val="tx2"/>
                </a:solidFill>
                <a:latin typeface="Arial" charset="0"/>
              </a:defRPr>
            </a:lvl8pPr>
            <a:lvl9pPr marL="1828800" algn="ctr" defTabSz="1981200" rtl="0" eaLnBrk="1" fontAlgn="base" hangingPunct="1">
              <a:spcBef>
                <a:spcPct val="0"/>
              </a:spcBef>
              <a:spcAft>
                <a:spcPct val="0"/>
              </a:spcAft>
              <a:defRPr sz="9500">
                <a:solidFill>
                  <a:schemeClr val="tx2"/>
                </a:solidFill>
                <a:latin typeface="Arial" charset="0"/>
              </a:defRPr>
            </a:lvl9pPr>
          </a:lstStyle>
          <a:p>
            <a:r>
              <a:rPr lang="en-US" sz="8800" dirty="0" smtClean="0">
                <a:latin typeface="Calibri" charset="0"/>
              </a:rPr>
              <a:t>Use each slide below as is or customize as you wish. </a:t>
            </a:r>
            <a:endParaRPr lang="en-US" sz="8800" dirty="0">
              <a:latin typeface="Calibri" charset="0"/>
            </a:endParaRPr>
          </a:p>
        </p:txBody>
      </p:sp>
    </p:spTree>
    <p:extLst>
      <p:ext uri="{BB962C8B-B14F-4D97-AF65-F5344CB8AC3E}">
        <p14:creationId xmlns:p14="http://schemas.microsoft.com/office/powerpoint/2010/main" val="42989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21332825" cy="13331825"/>
          </a:xfrm>
          <a:prstGeom prst="rect">
            <a:avLst/>
          </a:prstGeom>
          <a:solidFill>
            <a:srgbClr val="F3DF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pic>
        <p:nvPicPr>
          <p:cNvPr id="3" name="Picture 12" descr="C:\Users\gblack\AppData\Local\Microsoft\Windows\Temporary Internet Files\Content.IE5\ZAG6RNZS\MP900430772[1].jpg"/>
          <p:cNvPicPr>
            <a:picLocks noChangeAspect="1" noChangeArrowheads="1"/>
          </p:cNvPicPr>
          <p:nvPr/>
        </p:nvPicPr>
        <p:blipFill>
          <a:blip r:embed="rId2">
            <a:extLst>
              <a:ext uri="{28A0092B-C50C-407E-A947-70E740481C1C}">
                <a14:useLocalDpi xmlns:a14="http://schemas.microsoft.com/office/drawing/2010/main" val="0"/>
              </a:ext>
            </a:extLst>
          </a:blip>
          <a:srcRect t="6223" b="2917"/>
          <a:stretch>
            <a:fillRect/>
          </a:stretch>
        </p:blipFill>
        <p:spPr bwMode="auto">
          <a:xfrm>
            <a:off x="8586787" y="0"/>
            <a:ext cx="12746037" cy="775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6" descr="C:\Users\gblack\AppData\Local\Microsoft\Windows\Temporary Internet Files\Content.IE5\97SVU7TX\MP900315562[1].jpg"/>
          <p:cNvPicPr>
            <a:picLocks noChangeAspect="1" noChangeArrowheads="1"/>
          </p:cNvPicPr>
          <p:nvPr/>
        </p:nvPicPr>
        <p:blipFill>
          <a:blip r:embed="rId3">
            <a:extLst>
              <a:ext uri="{28A0092B-C50C-407E-A947-70E740481C1C}">
                <a14:useLocalDpi xmlns:a14="http://schemas.microsoft.com/office/drawing/2010/main" val="0"/>
              </a:ext>
            </a:extLst>
          </a:blip>
          <a:srcRect r="28615"/>
          <a:stretch>
            <a:fillRect/>
          </a:stretch>
        </p:blipFill>
        <p:spPr bwMode="auto">
          <a:xfrm>
            <a:off x="0" y="4909966"/>
            <a:ext cx="8609012" cy="842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7"/>
          <p:cNvSpPr txBox="1">
            <a:spLocks noChangeArrowheads="1"/>
          </p:cNvSpPr>
          <p:nvPr/>
        </p:nvSpPr>
        <p:spPr bwMode="auto">
          <a:xfrm>
            <a:off x="435547" y="359297"/>
            <a:ext cx="7748587" cy="415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6600" dirty="0"/>
              <a:t>Mom. </a:t>
            </a:r>
          </a:p>
          <a:p>
            <a:pPr algn="r" eaLnBrk="1" hangingPunct="1"/>
            <a:endParaRPr lang="en-US" sz="6600" dirty="0"/>
          </a:p>
          <a:p>
            <a:pPr algn="r" eaLnBrk="1" hangingPunct="1"/>
            <a:r>
              <a:rPr lang="en-US" sz="6600" dirty="0"/>
              <a:t>You will not find her in our kitchen.</a:t>
            </a:r>
          </a:p>
        </p:txBody>
      </p:sp>
      <p:sp>
        <p:nvSpPr>
          <p:cNvPr id="6" name="TextBox 17"/>
          <p:cNvSpPr txBox="1">
            <a:spLocks noChangeArrowheads="1"/>
          </p:cNvSpPr>
          <p:nvPr/>
        </p:nvSpPr>
        <p:spPr bwMode="auto">
          <a:xfrm>
            <a:off x="9106134" y="9063697"/>
            <a:ext cx="9601708" cy="21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600" dirty="0"/>
              <a:t>Please take a few </a:t>
            </a:r>
          </a:p>
          <a:p>
            <a:pPr eaLnBrk="1" hangingPunct="1"/>
            <a:r>
              <a:rPr lang="en-US" sz="6600" dirty="0"/>
              <a:t>minutes to keep it tidy.</a:t>
            </a:r>
          </a:p>
        </p:txBody>
      </p:sp>
      <p:sp>
        <p:nvSpPr>
          <p:cNvPr id="9" name="Double Brace 8"/>
          <p:cNvSpPr/>
          <p:nvPr/>
        </p:nvSpPr>
        <p:spPr>
          <a:xfrm>
            <a:off x="5681270" y="7754558"/>
            <a:ext cx="2216908" cy="2088105"/>
          </a:xfrm>
          <a:prstGeom prst="bracePair">
            <a:avLst/>
          </a:prstGeom>
          <a:ln>
            <a:solidFill>
              <a:schemeClr val="bg1"/>
            </a:solidFill>
          </a:ln>
        </p:spPr>
        <p:style>
          <a:lnRef idx="1">
            <a:schemeClr val="accent6"/>
          </a:lnRef>
          <a:fillRef idx="0">
            <a:schemeClr val="accent6"/>
          </a:fillRef>
          <a:effectRef idx="0">
            <a:schemeClr val="accent6"/>
          </a:effectRef>
          <a:fontRef idx="minor">
            <a:schemeClr val="tx1"/>
          </a:fontRef>
        </p:style>
        <p:txBody>
          <a:bodyPr lIns="91432" tIns="45716" rIns="91432" bIns="45716" anchor="ctr"/>
          <a:lstStyle/>
          <a:p>
            <a:pPr algn="ctr">
              <a:defRPr/>
            </a:pPr>
            <a:r>
              <a:rPr lang="en-US" dirty="0">
                <a:solidFill>
                  <a:schemeClr val="bg1"/>
                </a:solidFill>
                <a:latin typeface="Calibri" charset="0"/>
                <a:ea typeface="ＭＳ Ｐゴシック" charset="0"/>
              </a:rPr>
              <a:t>Let</a:t>
            </a:r>
            <a:r>
              <a:rPr lang="ja-JP" altLang="en-US" dirty="0">
                <a:solidFill>
                  <a:schemeClr val="bg1"/>
                </a:solidFill>
                <a:latin typeface="Calibri" charset="0"/>
                <a:ea typeface="ＭＳ Ｐゴシック" charset="0"/>
              </a:rPr>
              <a:t>’</a:t>
            </a:r>
            <a:r>
              <a:rPr lang="en-US" dirty="0">
                <a:solidFill>
                  <a:schemeClr val="bg1"/>
                </a:solidFill>
                <a:latin typeface="Calibri" charset="0"/>
                <a:ea typeface="ＭＳ Ｐゴシック" charset="0"/>
              </a:rPr>
              <a:t>s keep it clean </a:t>
            </a:r>
            <a:r>
              <a:rPr lang="en-US" dirty="0">
                <a:solidFill>
                  <a:schemeClr val="bg1"/>
                </a:solidFill>
                <a:latin typeface="Calibri" charset="0"/>
                <a:ea typeface="ＭＳ Ｐゴシック" charset="0"/>
                <a:sym typeface="Wingdings" charset="0"/>
              </a:rPr>
              <a:t></a:t>
            </a:r>
            <a:endParaRPr lang="en-US" dirty="0">
              <a:solidFill>
                <a:schemeClr val="bg1"/>
              </a:solidFill>
              <a:latin typeface="Calibri" charset="0"/>
              <a:ea typeface="ＭＳ Ｐゴシック"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601" y="12455732"/>
            <a:ext cx="1752125" cy="529300"/>
          </a:xfrm>
          <a:prstGeom prst="rect">
            <a:avLst/>
          </a:prstGeom>
        </p:spPr>
      </p:pic>
    </p:spTree>
    <p:extLst>
      <p:ext uri="{BB962C8B-B14F-4D97-AF65-F5344CB8AC3E}">
        <p14:creationId xmlns:p14="http://schemas.microsoft.com/office/powerpoint/2010/main" val="2213627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lack\AppData\Local\Microsoft\Windows\Temporary Internet Files\Content.IE5\VVAJFOID\MP900447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79" t="5615" r="11121" b="11059"/>
          <a:stretch/>
        </p:blipFill>
        <p:spPr bwMode="auto">
          <a:xfrm>
            <a:off x="0" y="0"/>
            <a:ext cx="21332825" cy="133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descr="C:\Users\gblack\AppData\Local\Microsoft\Windows\Temporary Internet Files\Content.IE5\OCNFLK81\MC90038992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28" y="4849177"/>
            <a:ext cx="4658911" cy="4186132"/>
          </a:xfrm>
          <a:prstGeom prst="rect">
            <a:avLst/>
          </a:prstGeom>
          <a:noFill/>
          <a:ln>
            <a:noFill/>
          </a:ln>
          <a:effectLst>
            <a:outerShdw blurRad="152400" dist="317500" dir="5400000" sx="89999" sy="-19000" rotWithShape="0">
              <a:srgbClr val="000000">
                <a:alpha val="1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771472" y="1193486"/>
            <a:ext cx="5861210" cy="4208048"/>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5" name="TextBox 32"/>
          <p:cNvSpPr txBox="1">
            <a:spLocks noChangeArrowheads="1"/>
          </p:cNvSpPr>
          <p:nvPr/>
        </p:nvSpPr>
        <p:spPr bwMode="auto">
          <a:xfrm>
            <a:off x="3926337" y="1653123"/>
            <a:ext cx="5550232" cy="28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6000" dirty="0"/>
              <a:t>Know where</a:t>
            </a:r>
          </a:p>
          <a:p>
            <a:pPr algn="ctr" eaLnBrk="1" hangingPunct="1"/>
            <a:r>
              <a:rPr lang="en-US" sz="6000" dirty="0"/>
              <a:t>I am to </a:t>
            </a:r>
            <a:r>
              <a:rPr lang="en-US" sz="6000" b="1" dirty="0"/>
              <a:t>EXIT</a:t>
            </a:r>
            <a:r>
              <a:rPr lang="en-US" sz="6000" dirty="0"/>
              <a:t> in </a:t>
            </a:r>
          </a:p>
          <a:p>
            <a:pPr algn="ctr" eaLnBrk="1" hangingPunct="1"/>
            <a:r>
              <a:rPr lang="en-US" sz="6000" dirty="0"/>
              <a:t>an emergency!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2081148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21332826" cy="13331825"/>
          </a:xfrm>
          <a:prstGeom prst="rect">
            <a:avLst/>
          </a:prstGeom>
          <a:gradFill flip="none" rotWithShape="1">
            <a:gsLst>
              <a:gs pos="0">
                <a:srgbClr val="9BA77D">
                  <a:shade val="30000"/>
                  <a:satMod val="115000"/>
                </a:srgbClr>
              </a:gs>
              <a:gs pos="50000">
                <a:srgbClr val="9BA77D">
                  <a:shade val="67500"/>
                  <a:satMod val="115000"/>
                </a:srgbClr>
              </a:gs>
              <a:gs pos="100000">
                <a:srgbClr val="9BA77D">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pic>
        <p:nvPicPr>
          <p:cNvPr id="2" name="Picture 14" descr="C:\Users\gblack\AppData\Local\Microsoft\Windows\Temporary Internet Files\Content.IE5\97SVU7TX\MP900442488[1].jpg"/>
          <p:cNvPicPr>
            <a:picLocks noChangeAspect="1" noChangeArrowheads="1"/>
          </p:cNvPicPr>
          <p:nvPr/>
        </p:nvPicPr>
        <p:blipFill rotWithShape="1">
          <a:blip r:embed="rId2">
            <a:extLst>
              <a:ext uri="{28A0092B-C50C-407E-A947-70E740481C1C}">
                <a14:useLocalDpi xmlns:a14="http://schemas.microsoft.com/office/drawing/2010/main" val="0"/>
              </a:ext>
            </a:extLst>
          </a:blip>
          <a:srcRect t="5025" r="5885" b="4870"/>
          <a:stretch/>
        </p:blipFill>
        <p:spPr bwMode="auto">
          <a:xfrm>
            <a:off x="-1" y="0"/>
            <a:ext cx="10685771" cy="133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64230" y="3627663"/>
            <a:ext cx="5295894" cy="4170364"/>
          </a:xfrm>
          <a:prstGeom prst="rect">
            <a:avLst/>
          </a:prstGeom>
          <a:noFill/>
          <a:scene3d>
            <a:camera prst="orthographicFront">
              <a:rot lat="0" lon="0" rev="360000"/>
            </a:camera>
            <a:lightRig rig="threePt" dir="t"/>
          </a:scene3d>
          <a:sp3d/>
        </p:spPr>
        <p:txBody>
          <a:bodyPr wrap="square" lIns="91432" tIns="45716" rIns="91432" bIns="45716">
            <a:spAutoFit/>
          </a:bodyPr>
          <a:lstStyle/>
          <a:p>
            <a:pPr fontAlgn="auto">
              <a:spcBef>
                <a:spcPts val="0"/>
              </a:spcBef>
              <a:spcAft>
                <a:spcPts val="0"/>
              </a:spcAft>
              <a:defRPr/>
            </a:pPr>
            <a:r>
              <a:rPr lang="en-US" sz="4200" dirty="0">
                <a:latin typeface="+mn-lt"/>
                <a:ea typeface="+mn-ea"/>
                <a:cs typeface="+mn-cs"/>
              </a:rPr>
              <a:t>Memo:</a:t>
            </a:r>
          </a:p>
          <a:p>
            <a:pPr fontAlgn="auto">
              <a:spcBef>
                <a:spcPts val="0"/>
              </a:spcBef>
              <a:spcAft>
                <a:spcPts val="0"/>
              </a:spcAft>
              <a:defRPr/>
            </a:pPr>
            <a:r>
              <a:rPr lang="en-US" sz="8000" dirty="0">
                <a:latin typeface="+mn-lt"/>
                <a:ea typeface="+mn-ea"/>
                <a:cs typeface="+mn-cs"/>
              </a:rPr>
              <a:t>Monday</a:t>
            </a:r>
          </a:p>
          <a:p>
            <a:pPr fontAlgn="auto">
              <a:spcBef>
                <a:spcPts val="0"/>
              </a:spcBef>
              <a:spcAft>
                <a:spcPts val="0"/>
              </a:spcAft>
              <a:defRPr/>
            </a:pPr>
            <a:r>
              <a:rPr lang="en-US" sz="8000" dirty="0">
                <a:latin typeface="+mn-lt"/>
                <a:ea typeface="+mn-ea"/>
                <a:cs typeface="+mn-cs"/>
              </a:rPr>
              <a:t>Meetings</a:t>
            </a:r>
          </a:p>
          <a:p>
            <a:pPr fontAlgn="auto">
              <a:spcBef>
                <a:spcPts val="0"/>
              </a:spcBef>
              <a:spcAft>
                <a:spcPts val="0"/>
              </a:spcAft>
              <a:defRPr/>
            </a:pPr>
            <a:endParaRPr lang="en-US" sz="2400" dirty="0">
              <a:latin typeface="+mn-lt"/>
              <a:ea typeface="+mn-ea"/>
              <a:cs typeface="+mn-cs"/>
            </a:endParaRPr>
          </a:p>
          <a:p>
            <a:pPr fontAlgn="auto">
              <a:spcBef>
                <a:spcPts val="0"/>
              </a:spcBef>
              <a:spcAft>
                <a:spcPts val="0"/>
              </a:spcAft>
              <a:defRPr/>
            </a:pPr>
            <a:endParaRPr lang="en-US" dirty="0">
              <a:latin typeface="+mn-lt"/>
              <a:ea typeface="+mn-ea"/>
              <a:cs typeface="+mn-cs"/>
            </a:endParaRPr>
          </a:p>
        </p:txBody>
      </p:sp>
      <p:sp>
        <p:nvSpPr>
          <p:cNvPr id="5" name="TextBox 8"/>
          <p:cNvSpPr txBox="1">
            <a:spLocks noChangeArrowheads="1"/>
          </p:cNvSpPr>
          <p:nvPr/>
        </p:nvSpPr>
        <p:spPr bwMode="auto">
          <a:xfrm>
            <a:off x="11407221" y="2609304"/>
            <a:ext cx="8508578" cy="7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5400" dirty="0">
                <a:solidFill>
                  <a:schemeClr val="bg1"/>
                </a:solidFill>
              </a:rPr>
              <a:t>Monday meetings set the tone for the week. Let</a:t>
            </a:r>
            <a:r>
              <a:rPr lang="ja-JP" altLang="en-US" sz="5400" dirty="0">
                <a:solidFill>
                  <a:schemeClr val="bg1"/>
                </a:solidFill>
              </a:rPr>
              <a:t>’</a:t>
            </a:r>
            <a:r>
              <a:rPr lang="en-US" altLang="ja-JP" sz="5400" dirty="0">
                <a:solidFill>
                  <a:schemeClr val="bg1"/>
                </a:solidFill>
              </a:rPr>
              <a:t>s make it one of assessment, goals and motivation.</a:t>
            </a:r>
          </a:p>
          <a:p>
            <a:pPr eaLnBrk="1" hangingPunct="1"/>
            <a:endParaRPr lang="en-US" sz="4800" dirty="0">
              <a:solidFill>
                <a:schemeClr val="bg1"/>
              </a:solidFill>
            </a:endParaRPr>
          </a:p>
          <a:p>
            <a:pPr eaLnBrk="1" hangingPunct="1">
              <a:buFont typeface="Arial" charset="0"/>
              <a:buChar char="•"/>
            </a:pPr>
            <a:r>
              <a:rPr lang="en-US" sz="5400" dirty="0">
                <a:solidFill>
                  <a:schemeClr val="bg1"/>
                </a:solidFill>
              </a:rPr>
              <a:t> </a:t>
            </a:r>
            <a:r>
              <a:rPr lang="en-US" sz="5400" b="1" dirty="0">
                <a:solidFill>
                  <a:schemeClr val="bg1"/>
                </a:solidFill>
              </a:rPr>
              <a:t>Review</a:t>
            </a:r>
            <a:r>
              <a:rPr lang="en-US" sz="5400" dirty="0">
                <a:solidFill>
                  <a:schemeClr val="bg1"/>
                </a:solidFill>
              </a:rPr>
              <a:t> </a:t>
            </a:r>
            <a:r>
              <a:rPr lang="en-US" sz="3600" dirty="0">
                <a:solidFill>
                  <a:schemeClr val="bg1"/>
                </a:solidFill>
              </a:rPr>
              <a:t>agenda before attending</a:t>
            </a:r>
          </a:p>
          <a:p>
            <a:pPr eaLnBrk="1" hangingPunct="1">
              <a:buFont typeface="Arial" charset="0"/>
              <a:buChar char="•"/>
            </a:pPr>
            <a:r>
              <a:rPr lang="en-US" sz="5400" dirty="0">
                <a:solidFill>
                  <a:schemeClr val="bg1"/>
                </a:solidFill>
              </a:rPr>
              <a:t> </a:t>
            </a:r>
            <a:r>
              <a:rPr lang="en-US" sz="5400" b="1" dirty="0">
                <a:solidFill>
                  <a:schemeClr val="bg1"/>
                </a:solidFill>
              </a:rPr>
              <a:t>Begin</a:t>
            </a:r>
            <a:r>
              <a:rPr lang="en-US" sz="5400" dirty="0">
                <a:solidFill>
                  <a:schemeClr val="bg1"/>
                </a:solidFill>
              </a:rPr>
              <a:t> </a:t>
            </a:r>
            <a:r>
              <a:rPr lang="en-US" sz="4000" dirty="0">
                <a:solidFill>
                  <a:schemeClr val="bg1"/>
                </a:solidFill>
              </a:rPr>
              <a:t>9:30 a.m.</a:t>
            </a:r>
          </a:p>
          <a:p>
            <a:pPr eaLnBrk="1" hangingPunct="1">
              <a:buFont typeface="Arial" charset="0"/>
              <a:buChar char="•"/>
            </a:pPr>
            <a:r>
              <a:rPr lang="en-US" sz="5400" dirty="0">
                <a:solidFill>
                  <a:schemeClr val="bg1"/>
                </a:solidFill>
              </a:rPr>
              <a:t> </a:t>
            </a:r>
            <a:r>
              <a:rPr lang="en-US" sz="5400" b="1" dirty="0">
                <a:solidFill>
                  <a:schemeClr val="bg1"/>
                </a:solidFill>
              </a:rPr>
              <a:t>Bring</a:t>
            </a:r>
            <a:r>
              <a:rPr lang="en-US" sz="5400" dirty="0">
                <a:solidFill>
                  <a:schemeClr val="bg1"/>
                </a:solidFill>
              </a:rPr>
              <a:t> </a:t>
            </a:r>
            <a:r>
              <a:rPr lang="en-US" sz="3600" dirty="0">
                <a:solidFill>
                  <a:schemeClr val="bg1"/>
                </a:solidFill>
              </a:rPr>
              <a:t>Activity Report</a:t>
            </a:r>
          </a:p>
          <a:p>
            <a:pPr eaLnBrk="1" hangingPunct="1">
              <a:buFont typeface="Arial" charset="0"/>
              <a:buChar char="•"/>
            </a:pPr>
            <a:r>
              <a:rPr lang="en-US" sz="5400" dirty="0" smtClean="0">
                <a:solidFill>
                  <a:schemeClr val="bg1"/>
                </a:solidFill>
              </a:rPr>
              <a:t> </a:t>
            </a:r>
            <a:r>
              <a:rPr lang="en-US" sz="5400" b="1" dirty="0" smtClean="0">
                <a:solidFill>
                  <a:schemeClr val="bg1"/>
                </a:solidFill>
              </a:rPr>
              <a:t>Share</a:t>
            </a:r>
            <a:r>
              <a:rPr lang="en-US" sz="5400" dirty="0" smtClean="0">
                <a:solidFill>
                  <a:schemeClr val="bg1"/>
                </a:solidFill>
              </a:rPr>
              <a:t> </a:t>
            </a:r>
            <a:r>
              <a:rPr lang="en-US" sz="3600" dirty="0" smtClean="0">
                <a:solidFill>
                  <a:schemeClr val="bg1"/>
                </a:solidFill>
              </a:rPr>
              <a:t>solutions</a:t>
            </a:r>
            <a:endParaRPr lang="en-US" sz="36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268601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69410"/>
            <a:ext cx="21332825" cy="3154702"/>
          </a:xfrm>
          <a:prstGeom prst="rect">
            <a:avLst/>
          </a:prstGeom>
          <a:noFill/>
        </p:spPr>
        <p:txBody>
          <a:bodyPr wrap="square" lIns="91432" tIns="45716" rIns="91432" bIns="45716">
            <a:spAutoFit/>
          </a:bodyPr>
          <a:lstStyle/>
          <a:p>
            <a:pPr algn="ctr" fontAlgn="auto">
              <a:spcBef>
                <a:spcPts val="0"/>
              </a:spcBef>
              <a:spcAft>
                <a:spcPts val="0"/>
              </a:spcAft>
              <a:defRPr/>
            </a:pPr>
            <a:r>
              <a:rPr lang="en-US"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time sheet </a:t>
            </a:r>
            <a:r>
              <a:rPr lang="en-US" sz="199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rPr>
              <a:t>FRIDAY</a:t>
            </a:r>
          </a:p>
        </p:txBody>
      </p:sp>
      <p:pic>
        <p:nvPicPr>
          <p:cNvPr id="2" name="Picture 4" descr="C:\Users\gblack\AppData\Local\Microsoft\Windows\Temporary Internet Files\Content.IE5\VVAJFOID\MP910220983[1].jpg"/>
          <p:cNvPicPr>
            <a:picLocks noChangeAspect="1" noChangeArrowheads="1"/>
          </p:cNvPicPr>
          <p:nvPr/>
        </p:nvPicPr>
        <p:blipFill>
          <a:blip r:embed="rId2">
            <a:extLst>
              <a:ext uri="{28A0092B-C50C-407E-A947-70E740481C1C}">
                <a14:useLocalDpi xmlns:a14="http://schemas.microsoft.com/office/drawing/2010/main" val="0"/>
              </a:ext>
            </a:extLst>
          </a:blip>
          <a:srcRect t="3334" b="12222"/>
          <a:stretch>
            <a:fillRect/>
          </a:stretch>
        </p:blipFill>
        <p:spPr bwMode="auto">
          <a:xfrm>
            <a:off x="-1587" y="3351435"/>
            <a:ext cx="21334412" cy="13511794"/>
          </a:xfrm>
          <a:prstGeom prst="rect">
            <a:avLst/>
          </a:prstGeom>
          <a:noFill/>
          <a:ln>
            <a:noFill/>
          </a:ln>
          <a:effectLst>
            <a:outerShdw blurRad="50800" dist="38100" dir="16200000"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uble Brace 3"/>
          <p:cNvSpPr>
            <a:spLocks noChangeArrowheads="1"/>
          </p:cNvSpPr>
          <p:nvPr/>
        </p:nvSpPr>
        <p:spPr bwMode="auto">
          <a:xfrm>
            <a:off x="800372" y="13696135"/>
            <a:ext cx="5270386" cy="2345867"/>
          </a:xfrm>
          <a:prstGeom prst="bracePair">
            <a:avLst>
              <a:gd name="adj" fmla="val 8333"/>
            </a:avLst>
          </a:prstGeom>
          <a:noFill/>
          <a:ln w="25400">
            <a:solidFill>
              <a:srgbClr val="C0504C"/>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91432" tIns="45716" rIns="91432" bIns="45716" anchor="ctr"/>
          <a:lstStyle/>
          <a:p>
            <a:pPr algn="ctr" fontAlgn="auto">
              <a:spcBef>
                <a:spcPts val="0"/>
              </a:spcBef>
              <a:spcAft>
                <a:spcPts val="0"/>
              </a:spcAft>
              <a:defRPr/>
            </a:pPr>
            <a:r>
              <a:rPr lang="en-US" sz="4800" spc="600" dirty="0">
                <a:solidFill>
                  <a:srgbClr val="2C4A84"/>
                </a:solidFill>
                <a:latin typeface="+mn-lt"/>
                <a:ea typeface="+mn-ea"/>
                <a:cs typeface="+mn-cs"/>
              </a:rPr>
              <a:t>REMEMBER</a:t>
            </a:r>
          </a:p>
          <a:p>
            <a:pPr algn="ctr" fontAlgn="auto">
              <a:spcBef>
                <a:spcPts val="0"/>
              </a:spcBef>
              <a:spcAft>
                <a:spcPts val="0"/>
              </a:spcAft>
              <a:defRPr/>
            </a:pPr>
            <a:r>
              <a:rPr lang="en-US" sz="4800" dirty="0">
                <a:solidFill>
                  <a:srgbClr val="2C4A84"/>
                </a:solidFill>
                <a:latin typeface="+mn-lt"/>
                <a:ea typeface="+mn-ea"/>
                <a:cs typeface="+mn-cs"/>
              </a:rPr>
              <a:t>Time sheets are</a:t>
            </a:r>
          </a:p>
          <a:p>
            <a:pPr algn="ctr" fontAlgn="auto">
              <a:spcBef>
                <a:spcPts val="0"/>
              </a:spcBef>
              <a:spcAft>
                <a:spcPts val="0"/>
              </a:spcAft>
              <a:defRPr/>
            </a:pPr>
            <a:r>
              <a:rPr lang="en-US" sz="4800" dirty="0">
                <a:solidFill>
                  <a:srgbClr val="2C4A84"/>
                </a:solidFill>
                <a:latin typeface="+mn-lt"/>
                <a:ea typeface="+mn-ea"/>
                <a:cs typeface="+mn-cs"/>
              </a:rPr>
              <a:t>due on Friday.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240245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21332825" cy="13331825"/>
          </a:xfrm>
          <a:prstGeom prst="rect">
            <a:avLst/>
          </a:prstGeom>
          <a:solidFill>
            <a:srgbClr val="25406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981200" rtl="0" eaLnBrk="1" fontAlgn="base" latinLnBrk="0" hangingPunct="1">
              <a:lnSpc>
                <a:spcPct val="100000"/>
              </a:lnSpc>
              <a:spcBef>
                <a:spcPct val="0"/>
              </a:spcBef>
              <a:spcAft>
                <a:spcPct val="0"/>
              </a:spcAft>
              <a:buClrTx/>
              <a:buSzTx/>
              <a:buFontTx/>
              <a:buNone/>
              <a:tabLst/>
            </a:pPr>
            <a:endParaRPr kumimoji="0" lang="en-US" sz="3900" b="0" i="0" u="none" strike="noStrike" cap="none" normalizeH="0" baseline="0" smtClean="0">
              <a:ln>
                <a:noFill/>
              </a:ln>
              <a:solidFill>
                <a:schemeClr val="tx1"/>
              </a:solidFill>
              <a:effectLst/>
              <a:latin typeface="Arial" charset="0"/>
            </a:endParaRPr>
          </a:p>
        </p:txBody>
      </p:sp>
      <p:pic>
        <p:nvPicPr>
          <p:cNvPr id="6" name="Picture 28" descr="C:\Users\gblack\AppData\Local\Microsoft\Windows\Temporary Internet Files\Content.IE5\7OP3DYTZ\MP9003165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7212" cy="64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C:\Users\gblack\AppData\Local\Microsoft\Windows\Temporary Internet Files\Content.IE5\L4O23PJT\MP900386092[1].jpg"/>
          <p:cNvPicPr>
            <a:picLocks noChangeAspect="1" noChangeArrowheads="1"/>
          </p:cNvPicPr>
          <p:nvPr/>
        </p:nvPicPr>
        <p:blipFill>
          <a:blip r:embed="rId3">
            <a:extLst>
              <a:ext uri="{28A0092B-C50C-407E-A947-70E740481C1C}">
                <a14:useLocalDpi xmlns:a14="http://schemas.microsoft.com/office/drawing/2010/main" val="0"/>
              </a:ext>
            </a:extLst>
          </a:blip>
          <a:srcRect r="10526" b="835"/>
          <a:stretch>
            <a:fillRect/>
          </a:stretch>
        </p:blipFill>
        <p:spPr bwMode="auto">
          <a:xfrm>
            <a:off x="9447212" y="3922381"/>
            <a:ext cx="11885613" cy="94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0"/>
          <p:cNvSpPr txBox="1">
            <a:spLocks noChangeArrowheads="1"/>
          </p:cNvSpPr>
          <p:nvPr/>
        </p:nvSpPr>
        <p:spPr bwMode="auto">
          <a:xfrm>
            <a:off x="721706" y="7356321"/>
            <a:ext cx="6587982" cy="5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0" dirty="0">
                <a:solidFill>
                  <a:schemeClr val="bg1"/>
                </a:solidFill>
              </a:rPr>
              <a:t>Please turn off your computer before you leave.</a:t>
            </a:r>
          </a:p>
        </p:txBody>
      </p:sp>
      <p:sp>
        <p:nvSpPr>
          <p:cNvPr id="9" name="TextBox 28"/>
          <p:cNvSpPr txBox="1">
            <a:spLocks noChangeArrowheads="1"/>
          </p:cNvSpPr>
          <p:nvPr/>
        </p:nvSpPr>
        <p:spPr bwMode="auto">
          <a:xfrm>
            <a:off x="10824206" y="2189151"/>
            <a:ext cx="9277431"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0" dirty="0">
                <a:solidFill>
                  <a:schemeClr val="bg1"/>
                </a:solidFill>
              </a:rPr>
              <a:t>Help Conserve Energy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314007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gblack\AppData\Local\Microsoft\Windows\Temporary Internet Files\Content.IE5\09UDG60E\MP900400601[1].jpg"/>
          <p:cNvPicPr>
            <a:picLocks noChangeAspect="1" noChangeArrowheads="1"/>
          </p:cNvPicPr>
          <p:nvPr/>
        </p:nvPicPr>
        <p:blipFill>
          <a:blip r:embed="rId2">
            <a:extLst>
              <a:ext uri="{28A0092B-C50C-407E-A947-70E740481C1C}">
                <a14:useLocalDpi xmlns:a14="http://schemas.microsoft.com/office/drawing/2010/main" val="0"/>
              </a:ext>
            </a:extLst>
          </a:blip>
          <a:srcRect l="1668" t="25024" r="30069"/>
          <a:stretch>
            <a:fillRect/>
          </a:stretch>
        </p:blipFill>
        <p:spPr bwMode="auto">
          <a:xfrm>
            <a:off x="12784579" y="-7976"/>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C:\Users\gblack\AppData\Local\Microsoft\Windows\Temporary Internet Files\Content.IE5\5IWPGZNL\MP900401811[1].jpg"/>
          <p:cNvPicPr>
            <a:picLocks noChangeAspect="1" noChangeArrowheads="1"/>
          </p:cNvPicPr>
          <p:nvPr/>
        </p:nvPicPr>
        <p:blipFill>
          <a:blip r:embed="rId3">
            <a:extLst>
              <a:ext uri="{28A0092B-C50C-407E-A947-70E740481C1C}">
                <a14:useLocalDpi xmlns:a14="http://schemas.microsoft.com/office/drawing/2010/main" val="0"/>
              </a:ext>
            </a:extLst>
          </a:blip>
          <a:srcRect l="17540" t="25000" r="610"/>
          <a:stretch>
            <a:fillRect/>
          </a:stretch>
        </p:blipFill>
        <p:spPr bwMode="auto">
          <a:xfrm>
            <a:off x="-26165" y="-23024"/>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C:\Users\gblack\AppData\Local\Microsoft\Windows\Temporary Internet Files\Content.IE5\09UDG60E\MP910218749[1].jpg"/>
          <p:cNvPicPr>
            <a:picLocks noChangeAspect="1" noChangeArrowheads="1"/>
          </p:cNvPicPr>
          <p:nvPr/>
        </p:nvPicPr>
        <p:blipFill>
          <a:blip r:embed="rId4">
            <a:extLst>
              <a:ext uri="{28A0092B-C50C-407E-A947-70E740481C1C}">
                <a14:useLocalDpi xmlns:a14="http://schemas.microsoft.com/office/drawing/2010/main" val="0"/>
              </a:ext>
            </a:extLst>
          </a:blip>
          <a:srcRect l="38095" t="49841" r="34631" b="316"/>
          <a:stretch>
            <a:fillRect/>
          </a:stretch>
        </p:blipFill>
        <p:spPr bwMode="auto">
          <a:xfrm>
            <a:off x="4244083" y="-15605"/>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C:\Users\gblack\AppData\Local\Microsoft\Windows\Temporary Internet Files\Content.IE5\ZAG6RNZS\MP900422959[1].jpg"/>
          <p:cNvPicPr>
            <a:picLocks noChangeAspect="1" noChangeArrowheads="1"/>
          </p:cNvPicPr>
          <p:nvPr/>
        </p:nvPicPr>
        <p:blipFill>
          <a:blip r:embed="rId5">
            <a:extLst>
              <a:ext uri="{28A0092B-C50C-407E-A947-70E740481C1C}">
                <a14:useLocalDpi xmlns:a14="http://schemas.microsoft.com/office/drawing/2010/main" val="0"/>
              </a:ext>
            </a:extLst>
          </a:blip>
          <a:srcRect l="29019" t="16112" r="34007" b="48889"/>
          <a:stretch>
            <a:fillRect/>
          </a:stretch>
        </p:blipFill>
        <p:spPr bwMode="auto">
          <a:xfrm>
            <a:off x="8514331" y="-7976"/>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C:\Users\gblack\AppData\Local\Microsoft\Windows\Temporary Internet Files\Content.IE5\VVAJFOID\MP900424369[1].jpg"/>
          <p:cNvPicPr>
            <a:picLocks noChangeAspect="1" noChangeArrowheads="1"/>
          </p:cNvPicPr>
          <p:nvPr/>
        </p:nvPicPr>
        <p:blipFill>
          <a:blip r:embed="rId6">
            <a:extLst>
              <a:ext uri="{28A0092B-C50C-407E-A947-70E740481C1C}">
                <a14:useLocalDpi xmlns:a14="http://schemas.microsoft.com/office/drawing/2010/main" val="0"/>
              </a:ext>
            </a:extLst>
          </a:blip>
          <a:srcRect t="25000" r="45454" b="95"/>
          <a:stretch>
            <a:fillRect/>
          </a:stretch>
        </p:blipFill>
        <p:spPr bwMode="auto">
          <a:xfrm>
            <a:off x="17054827" y="-15604"/>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gblack\AppData\Local\Microsoft\Windows\Temporary Internet Files\Content.IE5\09UDG60E\MP900400601[1].jpg"/>
          <p:cNvPicPr>
            <a:picLocks noChangeAspect="1" noChangeArrowheads="1"/>
          </p:cNvPicPr>
          <p:nvPr/>
        </p:nvPicPr>
        <p:blipFill>
          <a:blip r:embed="rId2">
            <a:extLst>
              <a:ext uri="{28A0092B-C50C-407E-A947-70E740481C1C}">
                <a14:useLocalDpi xmlns:a14="http://schemas.microsoft.com/office/drawing/2010/main" val="0"/>
              </a:ext>
            </a:extLst>
          </a:blip>
          <a:srcRect l="1668" t="25024" r="30069"/>
          <a:stretch>
            <a:fillRect/>
          </a:stretch>
        </p:blipFill>
        <p:spPr bwMode="auto">
          <a:xfrm>
            <a:off x="4270248" y="7482705"/>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C:\Users\gblack\AppData\Local\Microsoft\Windows\Temporary Internet Files\Content.IE5\5IWPGZNL\MP900401811[1].jpg"/>
          <p:cNvPicPr>
            <a:picLocks noChangeAspect="1" noChangeArrowheads="1"/>
          </p:cNvPicPr>
          <p:nvPr/>
        </p:nvPicPr>
        <p:blipFill>
          <a:blip r:embed="rId3">
            <a:extLst>
              <a:ext uri="{28A0092B-C50C-407E-A947-70E740481C1C}">
                <a14:useLocalDpi xmlns:a14="http://schemas.microsoft.com/office/drawing/2010/main" val="0"/>
              </a:ext>
            </a:extLst>
          </a:blip>
          <a:srcRect l="17540" t="25000" r="610"/>
          <a:stretch>
            <a:fillRect/>
          </a:stretch>
        </p:blipFill>
        <p:spPr bwMode="auto">
          <a:xfrm>
            <a:off x="17062577" y="7460237"/>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C:\Users\gblack\AppData\Local\Microsoft\Windows\Temporary Internet Files\Content.IE5\09UDG60E\MP910218749[1].jpg"/>
          <p:cNvPicPr>
            <a:picLocks noChangeAspect="1" noChangeArrowheads="1"/>
          </p:cNvPicPr>
          <p:nvPr/>
        </p:nvPicPr>
        <p:blipFill>
          <a:blip r:embed="rId4">
            <a:extLst>
              <a:ext uri="{28A0092B-C50C-407E-A947-70E740481C1C}">
                <a14:useLocalDpi xmlns:a14="http://schemas.microsoft.com/office/drawing/2010/main" val="0"/>
              </a:ext>
            </a:extLst>
          </a:blip>
          <a:srcRect l="38095" t="49841" r="34631" b="316"/>
          <a:stretch>
            <a:fillRect/>
          </a:stretch>
        </p:blipFill>
        <p:spPr bwMode="auto">
          <a:xfrm>
            <a:off x="12784579" y="7460237"/>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C:\Users\gblack\AppData\Local\Microsoft\Windows\Temporary Internet Files\Content.IE5\ZAG6RNZS\MP900422959[1].jpg"/>
          <p:cNvPicPr>
            <a:picLocks noChangeAspect="1" noChangeArrowheads="1"/>
          </p:cNvPicPr>
          <p:nvPr/>
        </p:nvPicPr>
        <p:blipFill>
          <a:blip r:embed="rId5">
            <a:extLst>
              <a:ext uri="{28A0092B-C50C-407E-A947-70E740481C1C}">
                <a14:useLocalDpi xmlns:a14="http://schemas.microsoft.com/office/drawing/2010/main" val="0"/>
              </a:ext>
            </a:extLst>
          </a:blip>
          <a:srcRect l="29019" t="16112" r="34007" b="48889"/>
          <a:stretch>
            <a:fillRect/>
          </a:stretch>
        </p:blipFill>
        <p:spPr bwMode="auto">
          <a:xfrm>
            <a:off x="8514331" y="7460237"/>
            <a:ext cx="4270248" cy="58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C:\Users\gblack\AppData\Local\Microsoft\Windows\Temporary Internet Files\Content.IE5\VVAJFOID\MP900424369[1].jpg"/>
          <p:cNvPicPr>
            <a:picLocks noChangeAspect="1" noChangeArrowheads="1"/>
          </p:cNvPicPr>
          <p:nvPr/>
        </p:nvPicPr>
        <p:blipFill>
          <a:blip r:embed="rId6">
            <a:extLst>
              <a:ext uri="{28A0092B-C50C-407E-A947-70E740481C1C}">
                <a14:useLocalDpi xmlns:a14="http://schemas.microsoft.com/office/drawing/2010/main" val="0"/>
              </a:ext>
            </a:extLst>
          </a:blip>
          <a:srcRect t="25000" r="45454" b="95"/>
          <a:stretch>
            <a:fillRect/>
          </a:stretch>
        </p:blipFill>
        <p:spPr bwMode="auto">
          <a:xfrm>
            <a:off x="0" y="7482705"/>
            <a:ext cx="4270248" cy="586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bwMode="auto">
          <a:xfrm>
            <a:off x="0" y="4423171"/>
            <a:ext cx="21351240" cy="4243880"/>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1981200" rtl="0" eaLnBrk="1" fontAlgn="base" latinLnBrk="0" hangingPunct="1">
              <a:lnSpc>
                <a:spcPct val="100000"/>
              </a:lnSpc>
              <a:spcBef>
                <a:spcPct val="0"/>
              </a:spcBef>
              <a:spcAft>
                <a:spcPct val="0"/>
              </a:spcAft>
              <a:buClrTx/>
              <a:buSzTx/>
              <a:buFontTx/>
              <a:buNone/>
              <a:tabLst/>
            </a:pPr>
            <a:endParaRPr kumimoji="0" lang="en-US" sz="39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1393796" y="5229298"/>
            <a:ext cx="18552975" cy="2554537"/>
          </a:xfrm>
          <a:prstGeom prst="rect">
            <a:avLst/>
          </a:prstGeom>
          <a:noFill/>
        </p:spPr>
        <p:txBody>
          <a:bodyPr wrap="square" lIns="91432" tIns="45716" rIns="91432" bIns="45716">
            <a:spAutoFit/>
          </a:bodyPr>
          <a:lstStyle/>
          <a:p>
            <a:pPr algn="ctr" fontAlgn="auto">
              <a:spcBef>
                <a:spcPts val="0"/>
              </a:spcBef>
              <a:spcAft>
                <a:spcPts val="0"/>
              </a:spcAft>
              <a:defRPr/>
            </a:pPr>
            <a:r>
              <a:rPr lang="en-US" sz="10000" b="1" dirty="0">
                <a:solidFill>
                  <a:srgbClr val="6C8D20"/>
                </a:solidFill>
                <a:latin typeface="+mn-lt"/>
                <a:ea typeface="+mn-ea"/>
                <a:cs typeface="+mn-cs"/>
              </a:rPr>
              <a:t>Strive for </a:t>
            </a:r>
            <a:r>
              <a:rPr lang="en-US" sz="10000" b="1" dirty="0">
                <a:solidFill>
                  <a:srgbClr val="C00000"/>
                </a:solidFill>
                <a:latin typeface="+mn-lt"/>
                <a:ea typeface="+mn-ea"/>
                <a:cs typeface="+mn-cs"/>
              </a:rPr>
              <a:t>5</a:t>
            </a:r>
            <a:r>
              <a:rPr lang="en-US" sz="10000" b="1" dirty="0">
                <a:solidFill>
                  <a:schemeClr val="accent3"/>
                </a:solidFill>
                <a:latin typeface="+mn-lt"/>
                <a:ea typeface="+mn-ea"/>
                <a:cs typeface="+mn-cs"/>
              </a:rPr>
              <a:t> </a:t>
            </a:r>
            <a:r>
              <a:rPr lang="en-US" sz="10000" b="1" dirty="0">
                <a:solidFill>
                  <a:srgbClr val="6C8D20"/>
                </a:solidFill>
                <a:latin typeface="+mn-lt"/>
                <a:ea typeface="+mn-ea"/>
                <a:cs typeface="+mn-cs"/>
              </a:rPr>
              <a:t>cups a day</a:t>
            </a:r>
          </a:p>
          <a:p>
            <a:pPr algn="ctr" fontAlgn="auto">
              <a:spcBef>
                <a:spcPts val="0"/>
              </a:spcBef>
              <a:spcAft>
                <a:spcPts val="0"/>
              </a:spcAft>
              <a:defRPr/>
            </a:pPr>
            <a:r>
              <a:rPr lang="en-US" sz="6000" dirty="0">
                <a:solidFill>
                  <a:srgbClr val="6C8D20"/>
                </a:solidFill>
                <a:latin typeface="+mn-lt"/>
                <a:ea typeface="+mn-ea"/>
                <a:cs typeface="+mn-cs"/>
              </a:rPr>
              <a:t>of your favorite fruits and vegetables</a:t>
            </a:r>
            <a:endParaRPr lang="en-US" sz="6000" b="1" dirty="0">
              <a:solidFill>
                <a:srgbClr val="6C8D20"/>
              </a:solidFill>
              <a:latin typeface="+mn-lt"/>
              <a:ea typeface="+mn-ea"/>
              <a:cs typeface="+mn-cs"/>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94601" y="12455732"/>
            <a:ext cx="1752125" cy="529300"/>
          </a:xfrm>
          <a:prstGeom prst="rect">
            <a:avLst/>
          </a:prstGeom>
        </p:spPr>
      </p:pic>
    </p:spTree>
    <p:extLst>
      <p:ext uri="{BB962C8B-B14F-4D97-AF65-F5344CB8AC3E}">
        <p14:creationId xmlns:p14="http://schemas.microsoft.com/office/powerpoint/2010/main" val="3697239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gblack\AppData\Local\Microsoft\Windows\Temporary Internet Files\Content.IE5\VVAJFOID\MP900402243[1].jpg"/>
          <p:cNvPicPr>
            <a:picLocks noChangeAspect="1" noChangeArrowheads="1"/>
          </p:cNvPicPr>
          <p:nvPr/>
        </p:nvPicPr>
        <p:blipFill rotWithShape="1">
          <a:blip r:embed="rId2">
            <a:extLst>
              <a:ext uri="{28A0092B-C50C-407E-A947-70E740481C1C}">
                <a14:useLocalDpi xmlns:a14="http://schemas.microsoft.com/office/drawing/2010/main" val="0"/>
              </a:ext>
            </a:extLst>
          </a:blip>
          <a:srcRect t="34255" b="24060"/>
          <a:stretch/>
        </p:blipFill>
        <p:spPr bwMode="auto">
          <a:xfrm>
            <a:off x="-1" y="0"/>
            <a:ext cx="21332825" cy="133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375684" y="8130409"/>
            <a:ext cx="3725821" cy="5201416"/>
          </a:xfrm>
          <a:prstGeom prst="rect">
            <a:avLst/>
          </a:prstGeom>
          <a:noFill/>
          <a:ln>
            <a:noFill/>
          </a:ln>
          <a:effectLst>
            <a:outerShdw blurRad="50800" dist="508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fontAlgn="auto">
              <a:spcBef>
                <a:spcPts val="0"/>
              </a:spcBef>
              <a:spcAft>
                <a:spcPts val="0"/>
              </a:spcAft>
              <a:defRPr/>
            </a:pPr>
            <a:r>
              <a:rPr lang="en-US" sz="4800" dirty="0">
                <a:solidFill>
                  <a:schemeClr val="bg1"/>
                </a:solidFill>
                <a:latin typeface="+mn-lt"/>
                <a:ea typeface="+mn-ea"/>
                <a:cs typeface="+mn-cs"/>
              </a:rPr>
              <a:t>Taking </a:t>
            </a:r>
          </a:p>
          <a:p>
            <a:pPr fontAlgn="auto">
              <a:spcBef>
                <a:spcPts val="0"/>
              </a:spcBef>
              <a:spcAft>
                <a:spcPts val="0"/>
              </a:spcAft>
              <a:defRPr/>
            </a:pPr>
            <a:r>
              <a:rPr lang="en-US" sz="4800" b="1" dirty="0">
                <a:solidFill>
                  <a:schemeClr val="bg1"/>
                </a:solidFill>
                <a:latin typeface="+mn-lt"/>
                <a:ea typeface="+mn-ea"/>
                <a:cs typeface="+mn-cs"/>
              </a:rPr>
              <a:t>extra steps</a:t>
            </a:r>
            <a:r>
              <a:rPr lang="en-US" sz="4800" dirty="0">
                <a:solidFill>
                  <a:schemeClr val="bg1"/>
                </a:solidFill>
                <a:latin typeface="+mn-lt"/>
                <a:ea typeface="+mn-ea"/>
                <a:cs typeface="+mn-cs"/>
              </a:rPr>
              <a:t> </a:t>
            </a:r>
          </a:p>
          <a:p>
            <a:pPr fontAlgn="auto">
              <a:spcBef>
                <a:spcPts val="0"/>
              </a:spcBef>
              <a:spcAft>
                <a:spcPts val="0"/>
              </a:spcAft>
              <a:defRPr/>
            </a:pPr>
            <a:r>
              <a:rPr lang="en-US" sz="4800" dirty="0">
                <a:solidFill>
                  <a:schemeClr val="bg1"/>
                </a:solidFill>
                <a:latin typeface="+mn-lt"/>
                <a:ea typeface="+mn-ea"/>
                <a:cs typeface="+mn-cs"/>
              </a:rPr>
              <a:t>can help </a:t>
            </a:r>
          </a:p>
          <a:p>
            <a:pPr fontAlgn="auto">
              <a:spcBef>
                <a:spcPts val="0"/>
              </a:spcBef>
              <a:spcAft>
                <a:spcPts val="0"/>
              </a:spcAft>
              <a:defRPr/>
            </a:pPr>
            <a:r>
              <a:rPr lang="en-US" sz="4800" dirty="0">
                <a:solidFill>
                  <a:schemeClr val="bg1"/>
                </a:solidFill>
                <a:latin typeface="+mn-lt"/>
                <a:ea typeface="+mn-ea"/>
                <a:cs typeface="+mn-cs"/>
              </a:rPr>
              <a:t>you reach </a:t>
            </a:r>
          </a:p>
          <a:p>
            <a:pPr fontAlgn="auto">
              <a:spcBef>
                <a:spcPts val="0"/>
              </a:spcBef>
              <a:spcAft>
                <a:spcPts val="0"/>
              </a:spcAft>
              <a:defRPr/>
            </a:pPr>
            <a:r>
              <a:rPr lang="en-US" sz="4800" dirty="0">
                <a:solidFill>
                  <a:schemeClr val="bg1"/>
                </a:solidFill>
                <a:latin typeface="+mn-lt"/>
                <a:ea typeface="+mn-ea"/>
                <a:cs typeface="+mn-cs"/>
              </a:rPr>
              <a:t>fitness </a:t>
            </a:r>
          </a:p>
          <a:p>
            <a:pPr fontAlgn="auto">
              <a:spcBef>
                <a:spcPts val="0"/>
              </a:spcBef>
              <a:spcAft>
                <a:spcPts val="0"/>
              </a:spcAft>
              <a:defRPr/>
            </a:pPr>
            <a:r>
              <a:rPr lang="en-US" sz="4800" dirty="0">
                <a:solidFill>
                  <a:schemeClr val="bg1"/>
                </a:solidFill>
                <a:latin typeface="+mn-lt"/>
                <a:ea typeface="+mn-ea"/>
                <a:cs typeface="+mn-cs"/>
              </a:rPr>
              <a:t>goals.</a:t>
            </a:r>
          </a:p>
          <a:p>
            <a:pPr fontAlgn="auto">
              <a:spcBef>
                <a:spcPts val="0"/>
              </a:spcBef>
              <a:spcAft>
                <a:spcPts val="0"/>
              </a:spcAft>
              <a:defRPr/>
            </a:pPr>
            <a:endParaRPr lang="en-US" sz="4400" dirty="0">
              <a:latin typeface="+mn-lt"/>
              <a:ea typeface="+mn-ea"/>
              <a:cs typeface="+mn-cs"/>
            </a:endParaRPr>
          </a:p>
        </p:txBody>
      </p:sp>
      <p:pic>
        <p:nvPicPr>
          <p:cNvPr id="6" name="Picture 5" descr="eScreenz logo 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03" y="12461309"/>
            <a:ext cx="1752600" cy="529443"/>
          </a:xfrm>
          <a:prstGeom prst="rect">
            <a:avLst/>
          </a:prstGeom>
        </p:spPr>
      </p:pic>
    </p:spTree>
    <p:extLst>
      <p:ext uri="{BB962C8B-B14F-4D97-AF65-F5344CB8AC3E}">
        <p14:creationId xmlns:p14="http://schemas.microsoft.com/office/powerpoint/2010/main" val="3380258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0638" y="0"/>
            <a:ext cx="21353463" cy="1333182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dirty="0"/>
              <a:t> </a:t>
            </a:r>
          </a:p>
        </p:txBody>
      </p:sp>
      <p:sp>
        <p:nvSpPr>
          <p:cNvPr id="15" name="Oval 14"/>
          <p:cNvSpPr/>
          <p:nvPr/>
        </p:nvSpPr>
        <p:spPr>
          <a:xfrm rot="176845">
            <a:off x="-5581650" y="712788"/>
            <a:ext cx="28076525" cy="1550035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16" name="Oval 15"/>
          <p:cNvSpPr/>
          <p:nvPr/>
        </p:nvSpPr>
        <p:spPr>
          <a:xfrm rot="723017">
            <a:off x="-4192588" y="1244600"/>
            <a:ext cx="26647776" cy="170688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4101" name="Rectangle 1"/>
          <p:cNvSpPr>
            <a:spLocks noChangeArrowheads="1"/>
          </p:cNvSpPr>
          <p:nvPr/>
        </p:nvSpPr>
        <p:spPr bwMode="auto">
          <a:xfrm>
            <a:off x="9520238" y="3276600"/>
            <a:ext cx="860425" cy="5248275"/>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981200"/>
            <a:endParaRPr lang="en-US"/>
          </a:p>
        </p:txBody>
      </p:sp>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t="-2" b="45102"/>
          <a:stretch>
            <a:fillRect/>
          </a:stretch>
        </p:blipFill>
        <p:spPr bwMode="auto">
          <a:xfrm>
            <a:off x="10893425" y="10526713"/>
            <a:ext cx="2820988"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TextBox 44"/>
          <p:cNvSpPr txBox="1">
            <a:spLocks noChangeArrowheads="1"/>
          </p:cNvSpPr>
          <p:nvPr/>
        </p:nvSpPr>
        <p:spPr bwMode="auto">
          <a:xfrm>
            <a:off x="10817225" y="3241675"/>
            <a:ext cx="906621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15000"/>
              </a:lnSpc>
            </a:pPr>
            <a:r>
              <a:rPr lang="en-US" sz="10000">
                <a:solidFill>
                  <a:schemeClr val="bg1"/>
                </a:solidFill>
                <a:latin typeface="Myriad Pro" pitchFamily="34" charset="0"/>
                <a:cs typeface="Myriad Arabic" pitchFamily="50" charset="-78"/>
              </a:rPr>
              <a:t>Quick View</a:t>
            </a:r>
          </a:p>
        </p:txBody>
      </p:sp>
      <p:sp>
        <p:nvSpPr>
          <p:cNvPr id="4104" name="TextBox 48"/>
          <p:cNvSpPr txBox="1">
            <a:spLocks noChangeArrowheads="1"/>
          </p:cNvSpPr>
          <p:nvPr/>
        </p:nvSpPr>
        <p:spPr bwMode="auto">
          <a:xfrm>
            <a:off x="10817225" y="9028113"/>
            <a:ext cx="90662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5000"/>
              </a:lnSpc>
            </a:pPr>
            <a:r>
              <a:rPr lang="en-US" sz="4000">
                <a:solidFill>
                  <a:schemeClr val="bg1"/>
                </a:solidFill>
                <a:latin typeface="Myriad Pro" pitchFamily="34" charset="0"/>
              </a:rPr>
              <a:t>Browse slides via controls </a:t>
            </a:r>
          </a:p>
          <a:p>
            <a:pPr algn="l" eaLnBrk="1" hangingPunct="1">
              <a:lnSpc>
                <a:spcPts val="5000"/>
              </a:lnSpc>
            </a:pPr>
            <a:r>
              <a:rPr lang="en-US" sz="4000">
                <a:solidFill>
                  <a:schemeClr val="bg1"/>
                </a:solidFill>
                <a:latin typeface="Myriad Pro" pitchFamily="34" charset="0"/>
              </a:rPr>
              <a:t>at top right of screen.</a:t>
            </a:r>
          </a:p>
        </p:txBody>
      </p:sp>
      <p:sp>
        <p:nvSpPr>
          <p:cNvPr id="4105" name="TextBox 49"/>
          <p:cNvSpPr txBox="1">
            <a:spLocks noChangeArrowheads="1"/>
          </p:cNvSpPr>
          <p:nvPr/>
        </p:nvSpPr>
        <p:spPr bwMode="auto">
          <a:xfrm>
            <a:off x="1195388" y="1860550"/>
            <a:ext cx="167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3600"/>
              </a:lnSpc>
            </a:pPr>
            <a:r>
              <a:rPr lang="en-US" sz="10000">
                <a:solidFill>
                  <a:schemeClr val="bg1"/>
                </a:solidFill>
                <a:latin typeface="Myriad Pro" pitchFamily="34" charset="0"/>
              </a:rPr>
              <a:t>Tips to get you started:</a:t>
            </a:r>
          </a:p>
        </p:txBody>
      </p:sp>
      <p:cxnSp>
        <p:nvCxnSpPr>
          <p:cNvPr id="52" name="Straight Connector 51"/>
          <p:cNvCxnSpPr/>
          <p:nvPr/>
        </p:nvCxnSpPr>
        <p:spPr>
          <a:xfrm>
            <a:off x="9520238" y="3276600"/>
            <a:ext cx="99822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969625" y="8750300"/>
            <a:ext cx="8532813"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pic>
        <p:nvPicPr>
          <p:cNvPr id="820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1612" y="5203020"/>
            <a:ext cx="1035429" cy="104298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9" name="TextBox 1"/>
          <p:cNvSpPr txBox="1">
            <a:spLocks noChangeArrowheads="1"/>
          </p:cNvSpPr>
          <p:nvPr/>
        </p:nvSpPr>
        <p:spPr bwMode="auto">
          <a:xfrm>
            <a:off x="10893425" y="5384800"/>
            <a:ext cx="8458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6600">
                <a:solidFill>
                  <a:schemeClr val="bg1"/>
                </a:solidFill>
                <a:latin typeface="Myriad Pro" pitchFamily="34" charset="0"/>
              </a:rPr>
              <a:t>Click the        icon in Windows Taskbar and choose View Slides</a:t>
            </a:r>
            <a:r>
              <a:rPr lang="en-US" sz="6600">
                <a:solidFill>
                  <a:schemeClr val="bg1"/>
                </a:solidFill>
              </a:rPr>
              <a:t>.</a:t>
            </a:r>
          </a:p>
        </p:txBody>
      </p:sp>
      <p:sp>
        <p:nvSpPr>
          <p:cNvPr id="4110" name="TextBox 49"/>
          <p:cNvSpPr txBox="1">
            <a:spLocks noChangeArrowheads="1"/>
          </p:cNvSpPr>
          <p:nvPr/>
        </p:nvSpPr>
        <p:spPr bwMode="auto">
          <a:xfrm rot="-5400000">
            <a:off x="7123113" y="6075363"/>
            <a:ext cx="5737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r" eaLnBrk="1" hangingPunct="1">
              <a:lnSpc>
                <a:spcPts val="3600"/>
              </a:lnSpc>
            </a:pPr>
            <a:r>
              <a:rPr lang="en-US" sz="4000">
                <a:solidFill>
                  <a:srgbClr val="99CCFF"/>
                </a:solidFill>
                <a:latin typeface="Myriad Pro" pitchFamily="34" charset="0"/>
              </a:rPr>
              <a:t>On Desktops + Laptops</a:t>
            </a:r>
          </a:p>
        </p:txBody>
      </p:sp>
      <p:pic>
        <p:nvPicPr>
          <p:cNvPr id="411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7613" y="11433175"/>
            <a:ext cx="3810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435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21332825" cy="1641793"/>
          </a:xfrm>
          <a:prstGeom prst="rect">
            <a:avLst/>
          </a:prstGeom>
          <a:solidFill>
            <a:srgbClr val="D3DE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sp>
        <p:nvSpPr>
          <p:cNvPr id="6" name="Rectangle 5"/>
          <p:cNvSpPr/>
          <p:nvPr/>
        </p:nvSpPr>
        <p:spPr>
          <a:xfrm>
            <a:off x="-1" y="11690032"/>
            <a:ext cx="21332825" cy="1641793"/>
          </a:xfrm>
          <a:prstGeom prst="rect">
            <a:avLst/>
          </a:prstGeom>
          <a:solidFill>
            <a:srgbClr val="D3DEB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sp>
        <p:nvSpPr>
          <p:cNvPr id="7" name="Rectangle 6"/>
          <p:cNvSpPr/>
          <p:nvPr/>
        </p:nvSpPr>
        <p:spPr>
          <a:xfrm>
            <a:off x="-1" y="631304"/>
            <a:ext cx="21332825" cy="421922"/>
          </a:xfrm>
          <a:prstGeom prst="rect">
            <a:avLst/>
          </a:prstGeom>
          <a:solidFill>
            <a:srgbClr val="4E9F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sp>
        <p:nvSpPr>
          <p:cNvPr id="8" name="Rectangle 7"/>
          <p:cNvSpPr/>
          <p:nvPr/>
        </p:nvSpPr>
        <p:spPr>
          <a:xfrm>
            <a:off x="-1" y="12369188"/>
            <a:ext cx="21332825" cy="421922"/>
          </a:xfrm>
          <a:prstGeom prst="rect">
            <a:avLst/>
          </a:prstGeom>
          <a:solidFill>
            <a:srgbClr val="4E9F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dirty="0"/>
          </a:p>
        </p:txBody>
      </p:sp>
      <p:pic>
        <p:nvPicPr>
          <p:cNvPr id="9" name="Picture 4" descr="http://www.helloky.com/wp-content/uploads/2010/04/earth_day_re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432" y="1641792"/>
            <a:ext cx="7599361" cy="1005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2114329" y="3804556"/>
            <a:ext cx="9218495" cy="4931024"/>
          </a:xfrm>
          <a:prstGeom prst="rect">
            <a:avLst/>
          </a:prstGeom>
        </p:spPr>
        <p:txBody>
          <a:bodyPr lIns="91432" tIns="45716" rIns="91432" bIns="45716" anchor="ctr"/>
          <a:lstStyle/>
          <a:p>
            <a:pPr fontAlgn="auto">
              <a:spcAft>
                <a:spcPts val="0"/>
              </a:spcAft>
              <a:defRPr/>
            </a:pPr>
            <a:r>
              <a:rPr lang="en-US" sz="11500" b="1" dirty="0">
                <a:solidFill>
                  <a:srgbClr val="4E9F31"/>
                </a:solidFill>
                <a:latin typeface="Century Gothic" pitchFamily="34" charset="0"/>
                <a:ea typeface="+mj-ea"/>
                <a:cs typeface="+mj-cs"/>
              </a:rPr>
              <a:t>Reduce. </a:t>
            </a:r>
            <a:br>
              <a:rPr lang="en-US" sz="11500" b="1" dirty="0">
                <a:solidFill>
                  <a:srgbClr val="4E9F31"/>
                </a:solidFill>
                <a:latin typeface="Century Gothic" pitchFamily="34" charset="0"/>
                <a:ea typeface="+mj-ea"/>
                <a:cs typeface="+mj-cs"/>
              </a:rPr>
            </a:br>
            <a:r>
              <a:rPr lang="en-US" sz="11500" b="1" dirty="0">
                <a:solidFill>
                  <a:srgbClr val="4E9F31"/>
                </a:solidFill>
                <a:latin typeface="Century Gothic" pitchFamily="34" charset="0"/>
                <a:ea typeface="+mj-ea"/>
                <a:cs typeface="+mj-cs"/>
              </a:rPr>
              <a:t>Reuse. </a:t>
            </a:r>
            <a:br>
              <a:rPr lang="en-US" sz="11500" b="1" dirty="0">
                <a:solidFill>
                  <a:srgbClr val="4E9F31"/>
                </a:solidFill>
                <a:latin typeface="Century Gothic" pitchFamily="34" charset="0"/>
                <a:ea typeface="+mj-ea"/>
                <a:cs typeface="+mj-cs"/>
              </a:rPr>
            </a:br>
            <a:r>
              <a:rPr lang="en-US" sz="11500" b="1" dirty="0">
                <a:solidFill>
                  <a:srgbClr val="4E9F31"/>
                </a:solidFill>
                <a:latin typeface="Century Gothic" pitchFamily="34" charset="0"/>
                <a:ea typeface="+mj-ea"/>
                <a:cs typeface="+mj-cs"/>
              </a:rPr>
              <a:t>Recycle.</a:t>
            </a:r>
          </a:p>
        </p:txBody>
      </p:sp>
    </p:spTree>
    <p:extLst>
      <p:ext uri="{BB962C8B-B14F-4D97-AF65-F5344CB8AC3E}">
        <p14:creationId xmlns:p14="http://schemas.microsoft.com/office/powerpoint/2010/main" val="1491449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scribani\Desktop\Technology Day\Andre's Images\iStock_000006389237XSmall.jpg"/>
          <p:cNvPicPr>
            <a:picLocks noChangeAspect="1" noChangeArrowheads="1"/>
          </p:cNvPicPr>
          <p:nvPr/>
        </p:nvPicPr>
        <p:blipFill>
          <a:blip r:embed="rId2">
            <a:extLst>
              <a:ext uri="{28A0092B-C50C-407E-A947-70E740481C1C}">
                <a14:useLocalDpi xmlns:a14="http://schemas.microsoft.com/office/drawing/2010/main" val="0"/>
              </a:ext>
            </a:extLst>
          </a:blip>
          <a:srcRect t="17143"/>
          <a:stretch>
            <a:fillRect/>
          </a:stretch>
        </p:blipFill>
        <p:spPr bwMode="auto">
          <a:xfrm>
            <a:off x="-1" y="1598771"/>
            <a:ext cx="21332825" cy="1173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1" y="11399620"/>
            <a:ext cx="21332826" cy="193220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981200" rtl="0" eaLnBrk="1" fontAlgn="base" latinLnBrk="0" hangingPunct="1">
              <a:lnSpc>
                <a:spcPct val="100000"/>
              </a:lnSpc>
              <a:spcBef>
                <a:spcPct val="0"/>
              </a:spcBef>
              <a:spcAft>
                <a:spcPct val="0"/>
              </a:spcAft>
              <a:buClrTx/>
              <a:buSzTx/>
              <a:buFontTx/>
              <a:buNone/>
              <a:tabLst/>
            </a:pPr>
            <a:endParaRPr kumimoji="0" lang="en-US" sz="3900" b="0" i="0" u="none" strike="noStrike" cap="none" normalizeH="0" baseline="0" smtClean="0">
              <a:ln>
                <a:noFill/>
              </a:ln>
              <a:solidFill>
                <a:schemeClr val="tx1"/>
              </a:solidFill>
              <a:effectLst/>
              <a:latin typeface="Arial" charset="0"/>
            </a:endParaRPr>
          </a:p>
        </p:txBody>
      </p:sp>
      <p:sp>
        <p:nvSpPr>
          <p:cNvPr id="4" name="Rectangle 3"/>
          <p:cNvSpPr/>
          <p:nvPr/>
        </p:nvSpPr>
        <p:spPr>
          <a:xfrm>
            <a:off x="0" y="-1"/>
            <a:ext cx="21332824" cy="2292315"/>
          </a:xfrm>
          <a:prstGeom prst="rect">
            <a:avLst/>
          </a:prstGeom>
          <a:solidFill>
            <a:srgbClr val="4A45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noFill/>
            </a:endParaRPr>
          </a:p>
        </p:txBody>
      </p:sp>
      <p:sp>
        <p:nvSpPr>
          <p:cNvPr id="6" name="TextBox 5"/>
          <p:cNvSpPr txBox="1"/>
          <p:nvPr/>
        </p:nvSpPr>
        <p:spPr>
          <a:xfrm>
            <a:off x="752679" y="722210"/>
            <a:ext cx="13371122" cy="1969762"/>
          </a:xfrm>
          <a:prstGeom prst="rect">
            <a:avLst/>
          </a:prstGeom>
          <a:noFill/>
          <a:effectLst>
            <a:glow rad="101600">
              <a:schemeClr val="tx1">
                <a:lumMod val="75000"/>
                <a:lumOff val="25000"/>
                <a:alpha val="60000"/>
              </a:schemeClr>
            </a:glow>
          </a:effec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12200" b="1" dirty="0" smtClean="0">
                <a:solidFill>
                  <a:schemeClr val="bg1"/>
                </a:solidFill>
                <a:effectLst>
                  <a:outerShdw blurRad="38100" dist="38100" dir="2700000" algn="tl">
                    <a:srgbClr val="DDDDDD"/>
                  </a:outerShdw>
                </a:effectLst>
                <a:cs typeface="Arial" charset="0"/>
              </a:rPr>
              <a:t>Save This Tree!</a:t>
            </a:r>
          </a:p>
        </p:txBody>
      </p:sp>
      <p:sp>
        <p:nvSpPr>
          <p:cNvPr id="5" name="Rectangle 4"/>
          <p:cNvSpPr/>
          <p:nvPr/>
        </p:nvSpPr>
        <p:spPr bwMode="auto">
          <a:xfrm>
            <a:off x="-1" y="2292314"/>
            <a:ext cx="21332826" cy="37172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981200" rtl="0" eaLnBrk="1" fontAlgn="base" latinLnBrk="0" hangingPunct="1">
              <a:lnSpc>
                <a:spcPct val="100000"/>
              </a:lnSpc>
              <a:spcBef>
                <a:spcPct val="0"/>
              </a:spcBef>
              <a:spcAft>
                <a:spcPct val="0"/>
              </a:spcAft>
              <a:buClrTx/>
              <a:buSzTx/>
              <a:buFontTx/>
              <a:buNone/>
              <a:tabLst/>
            </a:pPr>
            <a:endParaRPr kumimoji="0" lang="en-US" sz="3900" b="0" i="0" u="none" strike="noStrike" cap="none" normalizeH="0" baseline="0" smtClean="0">
              <a:ln>
                <a:noFill/>
              </a:ln>
              <a:solidFill>
                <a:schemeClr val="tx1"/>
              </a:solidFill>
              <a:effectLst/>
              <a:latin typeface="Arial" charset="0"/>
            </a:endParaRPr>
          </a:p>
        </p:txBody>
      </p:sp>
      <p:sp>
        <p:nvSpPr>
          <p:cNvPr id="7" name="Rectangle 6"/>
          <p:cNvSpPr>
            <a:spLocks noChangeArrowheads="1"/>
          </p:cNvSpPr>
          <p:nvPr/>
        </p:nvSpPr>
        <p:spPr bwMode="auto">
          <a:xfrm>
            <a:off x="3840683" y="11826788"/>
            <a:ext cx="13659202"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algn="ctr"/>
            <a:r>
              <a:rPr lang="en-US" sz="6400" b="1" dirty="0">
                <a:solidFill>
                  <a:srgbClr val="4F6228"/>
                </a:solidFill>
              </a:rPr>
              <a:t>☞</a:t>
            </a:r>
            <a:r>
              <a:rPr lang="en-US" sz="6400" dirty="0">
                <a:solidFill>
                  <a:srgbClr val="4F6228"/>
                </a:solidFill>
              </a:rPr>
              <a:t> Please think before you print.</a:t>
            </a:r>
          </a:p>
        </p:txBody>
      </p:sp>
      <p:sp>
        <p:nvSpPr>
          <p:cNvPr id="8" name="Double Brace 7"/>
          <p:cNvSpPr/>
          <p:nvPr/>
        </p:nvSpPr>
        <p:spPr>
          <a:xfrm>
            <a:off x="11150370" y="3766120"/>
            <a:ext cx="6070756" cy="2986915"/>
          </a:xfrm>
          <a:prstGeom prst="bracePair">
            <a:avLst/>
          </a:prstGeom>
          <a:ln w="50800">
            <a:solidFill>
              <a:schemeClr val="bg1"/>
            </a:solidFill>
          </a:ln>
          <a:effectLst>
            <a:innerShdw blurRad="63500" dist="50800" dir="13500000">
              <a:prstClr val="black">
                <a:alpha val="50000"/>
              </a:prstClr>
            </a:innerShdw>
          </a:effectLst>
        </p:spPr>
        <p:style>
          <a:lnRef idx="1">
            <a:schemeClr val="accent6"/>
          </a:lnRef>
          <a:fillRef idx="0">
            <a:schemeClr val="accent6"/>
          </a:fillRef>
          <a:effectRef idx="0">
            <a:schemeClr val="accent6"/>
          </a:effectRef>
          <a:fontRef idx="minor">
            <a:schemeClr val="tx1"/>
          </a:fontRef>
        </p:style>
        <p:txBody>
          <a:bodyPr lIns="91432" tIns="45716" rIns="91432" bIns="45716" anchor="ctr"/>
          <a:lstStyle/>
          <a:p>
            <a:pPr algn="ctr" fontAlgn="auto">
              <a:spcBef>
                <a:spcPts val="0"/>
              </a:spcBef>
              <a:spcAft>
                <a:spcPts val="0"/>
              </a:spcAft>
              <a:defRPr/>
            </a:pPr>
            <a:r>
              <a:rPr lang="en-US" sz="7200" dirty="0">
                <a:solidFill>
                  <a:schemeClr val="bg1"/>
                </a:solidFill>
                <a:effectLst>
                  <a:glow rad="101600">
                    <a:schemeClr val="bg2">
                      <a:lumMod val="25000"/>
                      <a:alpha val="60000"/>
                    </a:schemeClr>
                  </a:glow>
                </a:effectLst>
              </a:rPr>
              <a:t>pick one</a:t>
            </a:r>
          </a:p>
        </p:txBody>
      </p:sp>
    </p:spTree>
    <p:extLst>
      <p:ext uri="{BB962C8B-B14F-4D97-AF65-F5344CB8AC3E}">
        <p14:creationId xmlns:p14="http://schemas.microsoft.com/office/powerpoint/2010/main" val="3390046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ire-Extinguisher-PP.jpg"/>
          <p:cNvPicPr>
            <a:picLocks noChangeAspect="1"/>
          </p:cNvPicPr>
          <p:nvPr/>
        </p:nvPicPr>
        <p:blipFill rotWithShape="1">
          <a:blip r:embed="rId2">
            <a:extLst>
              <a:ext uri="{28A0092B-C50C-407E-A947-70E740481C1C}">
                <a14:useLocalDpi xmlns:a14="http://schemas.microsoft.com/office/drawing/2010/main" val="0"/>
              </a:ext>
            </a:extLst>
          </a:blip>
          <a:srcRect t="8485" b="8515"/>
          <a:stretch/>
        </p:blipFill>
        <p:spPr bwMode="auto">
          <a:xfrm>
            <a:off x="-76199" y="0"/>
            <a:ext cx="21409024" cy="133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298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89" y="-198"/>
            <a:ext cx="21331236" cy="133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16885" y="2754606"/>
            <a:ext cx="15705117" cy="5570756"/>
          </a:xfrm>
          <a:prstGeom prst="rect">
            <a:avLst/>
          </a:prstGeom>
          <a:noFill/>
        </p:spPr>
        <p:txBody>
          <a:bodyPr wrap="square" rtlCol="0">
            <a:spAutoFit/>
          </a:bodyPr>
          <a:lstStyle/>
          <a:p>
            <a:pPr algn="ctr"/>
            <a:r>
              <a:rPr lang="en-US" sz="8800" dirty="0" smtClean="0">
                <a:solidFill>
                  <a:srgbClr val="000000"/>
                </a:solidFill>
                <a:latin typeface="Calibri" charset="0"/>
              </a:rPr>
              <a:t>Disaster Preparedness</a:t>
            </a:r>
          </a:p>
          <a:p>
            <a:pPr algn="ctr"/>
            <a:endParaRPr lang="en-US" sz="8800" dirty="0" smtClean="0">
              <a:solidFill>
                <a:srgbClr val="000000"/>
              </a:solidFill>
              <a:latin typeface="Calibri" charset="0"/>
            </a:endParaRPr>
          </a:p>
          <a:p>
            <a:pPr algn="ctr"/>
            <a:r>
              <a:rPr lang="en-US" sz="6000" dirty="0">
                <a:latin typeface="Calibri" charset="0"/>
              </a:rPr>
              <a:t>Once uploaded to </a:t>
            </a:r>
            <a:r>
              <a:rPr lang="en-US" sz="6000" dirty="0" err="1">
                <a:latin typeface="Calibri" charset="0"/>
              </a:rPr>
              <a:t>Escreenz</a:t>
            </a:r>
            <a:r>
              <a:rPr lang="en-US" sz="6000" dirty="0">
                <a:latin typeface="Calibri" charset="0"/>
              </a:rPr>
              <a:t>™, make slides below clickable to more information on an appropriate website or your Intranet.</a:t>
            </a:r>
            <a:endParaRPr lang="en-US" sz="6000" dirty="0">
              <a:solidFill>
                <a:srgbClr val="000000"/>
              </a:solidFill>
              <a:latin typeface="Calibri"/>
              <a:cs typeface="Calibri"/>
            </a:endParaRPr>
          </a:p>
        </p:txBody>
      </p:sp>
    </p:spTree>
    <p:extLst>
      <p:ext uri="{BB962C8B-B14F-4D97-AF65-F5344CB8AC3E}">
        <p14:creationId xmlns:p14="http://schemas.microsoft.com/office/powerpoint/2010/main" val="2063323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lack\AppData\Local\Microsoft\Windows\Temporary Internet Files\Content.IE5\D2O52JAK\MP900414115[1].jpg"/>
          <p:cNvPicPr>
            <a:picLocks noChangeAspect="1" noChangeArrowheads="1"/>
          </p:cNvPicPr>
          <p:nvPr/>
        </p:nvPicPr>
        <p:blipFill rotWithShape="1">
          <a:blip r:embed="rId2">
            <a:extLst>
              <a:ext uri="{28A0092B-C50C-407E-A947-70E740481C1C}">
                <a14:useLocalDpi xmlns:a14="http://schemas.microsoft.com/office/drawing/2010/main" val="0"/>
              </a:ext>
            </a:extLst>
          </a:blip>
          <a:srcRect l="-356" t="11768" r="356" b="5209"/>
          <a:stretch/>
        </p:blipFill>
        <p:spPr bwMode="auto">
          <a:xfrm>
            <a:off x="-92920" y="0"/>
            <a:ext cx="21503531" cy="133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8215557"/>
            <a:ext cx="21410612" cy="2595499"/>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6" name="TextBox 6"/>
          <p:cNvSpPr txBox="1">
            <a:spLocks noChangeArrowheads="1"/>
          </p:cNvSpPr>
          <p:nvPr/>
        </p:nvSpPr>
        <p:spPr bwMode="auto">
          <a:xfrm>
            <a:off x="1426692" y="8523514"/>
            <a:ext cx="17188230" cy="22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0" b="1" dirty="0">
                <a:solidFill>
                  <a:schemeClr val="bg1"/>
                </a:solidFill>
                <a:latin typeface="Arial Black" charset="0"/>
              </a:rPr>
              <a:t>Hurricane Watch</a:t>
            </a:r>
          </a:p>
          <a:p>
            <a:pPr eaLnBrk="1" hangingPunct="1"/>
            <a:endParaRPr lang="en-US" sz="1800" dirty="0"/>
          </a:p>
        </p:txBody>
      </p:sp>
      <p:sp>
        <p:nvSpPr>
          <p:cNvPr id="7" name="Rectangle 6"/>
          <p:cNvSpPr/>
          <p:nvPr/>
        </p:nvSpPr>
        <p:spPr>
          <a:xfrm>
            <a:off x="0" y="10811056"/>
            <a:ext cx="21410612" cy="252076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10" name="Pentagon 9"/>
          <p:cNvSpPr>
            <a:spLocks noChangeArrowheads="1"/>
          </p:cNvSpPr>
          <p:nvPr/>
        </p:nvSpPr>
        <p:spPr bwMode="auto">
          <a:xfrm>
            <a:off x="-31759" y="11045567"/>
            <a:ext cx="2916902" cy="1128483"/>
          </a:xfrm>
          <a:prstGeom prst="homePlate">
            <a:avLst>
              <a:gd name="adj" fmla="val 50020"/>
            </a:avLst>
          </a:prstGeom>
          <a:solidFill>
            <a:srgbClr val="92D05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8" name="TextBox 4"/>
          <p:cNvSpPr txBox="1">
            <a:spLocks noChangeArrowheads="1"/>
          </p:cNvSpPr>
          <p:nvPr/>
        </p:nvSpPr>
        <p:spPr bwMode="auto">
          <a:xfrm>
            <a:off x="200092" y="11049860"/>
            <a:ext cx="18538722" cy="206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400" b="1" dirty="0">
                <a:latin typeface="Arial" charset="0"/>
              </a:rPr>
              <a:t>Click    for more information to </a:t>
            </a:r>
          </a:p>
          <a:p>
            <a:pPr eaLnBrk="1" hangingPunct="1"/>
            <a:r>
              <a:rPr lang="en-US" sz="6400" b="1" dirty="0">
                <a:latin typeface="Arial" charset="0"/>
              </a:rPr>
              <a:t>keep you and your family safe</a:t>
            </a:r>
          </a:p>
        </p:txBody>
      </p:sp>
    </p:spTree>
    <p:extLst>
      <p:ext uri="{BB962C8B-B14F-4D97-AF65-F5344CB8AC3E}">
        <p14:creationId xmlns:p14="http://schemas.microsoft.com/office/powerpoint/2010/main" val="2233836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black.POOH_CORNER\AppData\Local\Microsoft\Windows\Temporary Internet Files\Content.IE5\827KDZDO\MP900447498[1].jpg"/>
          <p:cNvPicPr>
            <a:picLocks noChangeAspect="1" noChangeArrowheads="1"/>
          </p:cNvPicPr>
          <p:nvPr/>
        </p:nvPicPr>
        <p:blipFill rotWithShape="1">
          <a:blip r:embed="rId2">
            <a:extLst>
              <a:ext uri="{28A0092B-C50C-407E-A947-70E740481C1C}">
                <a14:useLocalDpi xmlns:a14="http://schemas.microsoft.com/office/drawing/2010/main" val="0"/>
              </a:ext>
            </a:extLst>
          </a:blip>
          <a:srcRect t="75120" b="178"/>
          <a:stretch/>
        </p:blipFill>
        <p:spPr bwMode="auto">
          <a:xfrm>
            <a:off x="-681411" y="0"/>
            <a:ext cx="22385915" cy="5714500"/>
          </a:xfrm>
          <a:prstGeom prst="rect">
            <a:avLst/>
          </a:prstGeom>
          <a:blipFill dpi="0" rotWithShape="1">
            <a:blip r:embed="rId3"/>
            <a:srcRect/>
            <a:tile tx="0" ty="0" sx="100000" sy="100000" flip="none" algn="tl"/>
          </a:blipFill>
          <a:effectLst>
            <a:glow>
              <a:schemeClr val="accent1"/>
            </a:glow>
            <a:softEdge rad="482600"/>
          </a:effectLst>
        </p:spPr>
      </p:pic>
      <p:sp>
        <p:nvSpPr>
          <p:cNvPr id="3" name="Rectangle 2"/>
          <p:cNvSpPr>
            <a:spLocks noChangeArrowheads="1"/>
          </p:cNvSpPr>
          <p:nvPr/>
        </p:nvSpPr>
        <p:spPr bwMode="auto">
          <a:xfrm>
            <a:off x="-1" y="-12700"/>
            <a:ext cx="21487505" cy="1962227"/>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4" name="TextBox 5"/>
          <p:cNvSpPr txBox="1">
            <a:spLocks noChangeArrowheads="1"/>
          </p:cNvSpPr>
          <p:nvPr/>
        </p:nvSpPr>
        <p:spPr bwMode="auto">
          <a:xfrm>
            <a:off x="-3" y="290059"/>
            <a:ext cx="21487507"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9600" b="1" dirty="0">
                <a:solidFill>
                  <a:schemeClr val="bg1"/>
                </a:solidFill>
                <a:latin typeface="Arial Black" charset="0"/>
              </a:rPr>
              <a:t>Earthquake Precautions</a:t>
            </a:r>
            <a:endParaRPr lang="en-US" sz="9600" dirty="0"/>
          </a:p>
        </p:txBody>
      </p:sp>
      <p:sp>
        <p:nvSpPr>
          <p:cNvPr id="5" name="TextBox 1"/>
          <p:cNvSpPr txBox="1">
            <a:spLocks noChangeArrowheads="1"/>
          </p:cNvSpPr>
          <p:nvPr/>
        </p:nvSpPr>
        <p:spPr bwMode="auto">
          <a:xfrm>
            <a:off x="2694127" y="5931693"/>
            <a:ext cx="14526999" cy="38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000" b="1" dirty="0">
                <a:solidFill>
                  <a:srgbClr val="C00000"/>
                </a:solidFill>
                <a:latin typeface="Arial" charset="0"/>
              </a:rPr>
              <a:t>If you are indoors, get to a safe place</a:t>
            </a:r>
            <a:r>
              <a:rPr lang="en-US" sz="11500" b="1" dirty="0">
                <a:solidFill>
                  <a:srgbClr val="C00000"/>
                </a:solidFill>
                <a:latin typeface="Arial" charset="0"/>
              </a:rPr>
              <a:t> </a:t>
            </a:r>
            <a:r>
              <a:rPr lang="en-US" sz="4800" dirty="0">
                <a:latin typeface="Arial" charset="0"/>
              </a:rPr>
              <a:t>where things will not fall on you, away from windows, bookcases and tall, heavy furniture. </a:t>
            </a:r>
            <a:endParaRPr lang="en-US" sz="4800" b="1" dirty="0">
              <a:solidFill>
                <a:srgbClr val="C00000"/>
              </a:solidFill>
              <a:latin typeface="Arial" charset="0"/>
            </a:endParaRPr>
          </a:p>
          <a:p>
            <a:pPr eaLnBrk="1" hangingPunct="1"/>
            <a:endParaRPr lang="en-US" sz="1800" b="1" u="sng" dirty="0">
              <a:solidFill>
                <a:srgbClr val="C00000"/>
              </a:solidFill>
              <a:latin typeface="Arial" charset="0"/>
            </a:endParaRPr>
          </a:p>
          <a:p>
            <a:pPr eaLnBrk="1" hangingPunct="1"/>
            <a:endParaRPr lang="en-US" sz="1800" dirty="0"/>
          </a:p>
        </p:txBody>
      </p:sp>
      <p:sp>
        <p:nvSpPr>
          <p:cNvPr id="6" name="Pentagon 5"/>
          <p:cNvSpPr>
            <a:spLocks noChangeArrowheads="1"/>
          </p:cNvSpPr>
          <p:nvPr/>
        </p:nvSpPr>
        <p:spPr bwMode="auto">
          <a:xfrm>
            <a:off x="7193" y="11461575"/>
            <a:ext cx="5846750" cy="1870249"/>
          </a:xfrm>
          <a:prstGeom prst="homePlate">
            <a:avLst>
              <a:gd name="adj" fmla="val 49999"/>
            </a:avLst>
          </a:prstGeom>
          <a:solidFill>
            <a:srgbClr val="92D05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7" name="TextBox 18"/>
          <p:cNvSpPr txBox="1">
            <a:spLocks noChangeArrowheads="1"/>
          </p:cNvSpPr>
          <p:nvPr/>
        </p:nvSpPr>
        <p:spPr bwMode="auto">
          <a:xfrm>
            <a:off x="118249" y="11520453"/>
            <a:ext cx="4125085" cy="17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900" b="1" dirty="0">
                <a:latin typeface="Arial" charset="0"/>
              </a:rPr>
              <a:t>Click</a:t>
            </a:r>
            <a:endParaRPr lang="en-US" sz="10900" dirty="0">
              <a:latin typeface="Arial" charset="0"/>
            </a:endParaRPr>
          </a:p>
        </p:txBody>
      </p:sp>
      <p:sp>
        <p:nvSpPr>
          <p:cNvPr id="8" name="TextBox 19"/>
          <p:cNvSpPr txBox="1">
            <a:spLocks noChangeArrowheads="1"/>
          </p:cNvSpPr>
          <p:nvPr/>
        </p:nvSpPr>
        <p:spPr bwMode="auto">
          <a:xfrm>
            <a:off x="3715089" y="11694052"/>
            <a:ext cx="1614009" cy="141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70000"/>
              </a:lnSpc>
            </a:pPr>
            <a:r>
              <a:rPr lang="en-US" sz="4000" b="1" dirty="0">
                <a:latin typeface="Arial" charset="0"/>
              </a:rPr>
              <a:t>for more tips!</a:t>
            </a:r>
            <a:endParaRPr lang="en-US" sz="4000" dirty="0"/>
          </a:p>
        </p:txBody>
      </p:sp>
    </p:spTree>
    <p:extLst>
      <p:ext uri="{BB962C8B-B14F-4D97-AF65-F5344CB8AC3E}">
        <p14:creationId xmlns:p14="http://schemas.microsoft.com/office/powerpoint/2010/main" val="3959782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lack.POOH_CORNER\AppData\Local\Microsoft\Windows\Temporary Internet Files\Content.IE5\35Q3O5NF\MP900410082[1].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72" r="11147" b="16772"/>
          <a:stretch/>
        </p:blipFill>
        <p:spPr bwMode="auto">
          <a:xfrm>
            <a:off x="-1" y="-2683403"/>
            <a:ext cx="21332825" cy="1599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 y="4972391"/>
            <a:ext cx="21332824" cy="2838290"/>
          </a:xfrm>
          <a:prstGeom prst="rect">
            <a:avLst/>
          </a:prstGeom>
          <a:solidFill>
            <a:schemeClr val="bg1"/>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r>
              <a:rPr lang="en-US" dirty="0" smtClean="0">
                <a:solidFill>
                  <a:schemeClr val="lt1"/>
                </a:solidFill>
                <a:latin typeface="+mn-lt"/>
                <a:ea typeface="+mn-ea"/>
                <a:cs typeface="+mn-cs"/>
              </a:rPr>
              <a:t>x</a:t>
            </a:r>
            <a:endParaRPr lang="en-US" dirty="0">
              <a:solidFill>
                <a:schemeClr val="lt1"/>
              </a:solidFill>
              <a:latin typeface="+mn-lt"/>
              <a:ea typeface="+mn-ea"/>
              <a:cs typeface="+mn-cs"/>
            </a:endParaRPr>
          </a:p>
        </p:txBody>
      </p:sp>
      <p:sp>
        <p:nvSpPr>
          <p:cNvPr id="4" name="TextBox 3"/>
          <p:cNvSpPr txBox="1">
            <a:spLocks noChangeArrowheads="1"/>
          </p:cNvSpPr>
          <p:nvPr/>
        </p:nvSpPr>
        <p:spPr bwMode="auto">
          <a:xfrm>
            <a:off x="8139061" y="5256144"/>
            <a:ext cx="11931611" cy="2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800" b="1" dirty="0">
                <a:latin typeface="Arial" charset="0"/>
              </a:rPr>
              <a:t>Do not try to drive over a flooded road</a:t>
            </a:r>
            <a:r>
              <a:rPr lang="en-US" sz="4800" dirty="0">
                <a:latin typeface="Arial" charset="0"/>
              </a:rPr>
              <a:t>. </a:t>
            </a:r>
            <a:endParaRPr lang="en-US" sz="4800" dirty="0" smtClean="0">
              <a:latin typeface="Arial" charset="0"/>
            </a:endParaRPr>
          </a:p>
          <a:p>
            <a:pPr eaLnBrk="1" hangingPunct="1"/>
            <a:r>
              <a:rPr lang="en-US" sz="4400" dirty="0" smtClean="0">
                <a:latin typeface="Arial" charset="0"/>
              </a:rPr>
              <a:t>The </a:t>
            </a:r>
            <a:r>
              <a:rPr lang="en-US" sz="4400" dirty="0">
                <a:latin typeface="Arial" charset="0"/>
              </a:rPr>
              <a:t>water can be much </a:t>
            </a:r>
            <a:r>
              <a:rPr lang="en-US" sz="4400" dirty="0" smtClean="0">
                <a:latin typeface="Arial" charset="0"/>
              </a:rPr>
              <a:t>deeper </a:t>
            </a:r>
            <a:r>
              <a:rPr lang="en-US" sz="4400" dirty="0">
                <a:latin typeface="Arial" charset="0"/>
              </a:rPr>
              <a:t>than it appears, and you could be stranded or trapped</a:t>
            </a:r>
            <a:r>
              <a:rPr lang="en-US" sz="2000" dirty="0">
                <a:latin typeface="Arial" charset="0"/>
              </a:rPr>
              <a:t>.</a:t>
            </a:r>
          </a:p>
          <a:p>
            <a:pPr eaLnBrk="1" hangingPunct="1"/>
            <a:r>
              <a:rPr lang="en-US" dirty="0">
                <a:latin typeface="Arial" charset="0"/>
              </a:rPr>
              <a:t> </a:t>
            </a:r>
          </a:p>
        </p:txBody>
      </p:sp>
      <p:sp>
        <p:nvSpPr>
          <p:cNvPr id="5" name="Rectangle 4"/>
          <p:cNvSpPr>
            <a:spLocks noChangeArrowheads="1"/>
          </p:cNvSpPr>
          <p:nvPr/>
        </p:nvSpPr>
        <p:spPr bwMode="auto">
          <a:xfrm>
            <a:off x="6078518" y="2876287"/>
            <a:ext cx="15273842" cy="2096104"/>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6" name="TextBox 11"/>
          <p:cNvSpPr txBox="1">
            <a:spLocks noChangeArrowheads="1"/>
          </p:cNvSpPr>
          <p:nvPr/>
        </p:nvSpPr>
        <p:spPr bwMode="auto">
          <a:xfrm>
            <a:off x="8139061" y="2876287"/>
            <a:ext cx="13069370" cy="213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500" b="1" dirty="0">
                <a:solidFill>
                  <a:schemeClr val="bg1"/>
                </a:solidFill>
                <a:latin typeface="Arial Black" charset="0"/>
              </a:rPr>
              <a:t>During a Flood</a:t>
            </a:r>
          </a:p>
          <a:p>
            <a:pPr eaLnBrk="1" hangingPunct="1"/>
            <a:endParaRPr lang="en-US" sz="1800" dirty="0"/>
          </a:p>
        </p:txBody>
      </p:sp>
      <p:pic>
        <p:nvPicPr>
          <p:cNvPr id="7" name="Picture 5" descr="C:\Users\gblack.POOH_CORNER\AppData\Local\Microsoft\Windows\Temporary Internet Files\Content.IE5\35Q3O5NF\MC9004378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903" y="1390649"/>
            <a:ext cx="5606158" cy="560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a:spLocks noChangeArrowheads="1"/>
          </p:cNvSpPr>
          <p:nvPr/>
        </p:nvSpPr>
        <p:spPr bwMode="auto">
          <a:xfrm>
            <a:off x="7193" y="11461575"/>
            <a:ext cx="5846750" cy="1870249"/>
          </a:xfrm>
          <a:prstGeom prst="homePlate">
            <a:avLst>
              <a:gd name="adj" fmla="val 49999"/>
            </a:avLst>
          </a:prstGeom>
          <a:solidFill>
            <a:srgbClr val="92D05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9" name="TextBox 18"/>
          <p:cNvSpPr txBox="1">
            <a:spLocks noChangeArrowheads="1"/>
          </p:cNvSpPr>
          <p:nvPr/>
        </p:nvSpPr>
        <p:spPr bwMode="auto">
          <a:xfrm>
            <a:off x="118249" y="11520453"/>
            <a:ext cx="4125085" cy="176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900" b="1" dirty="0">
                <a:latin typeface="Arial" charset="0"/>
              </a:rPr>
              <a:t>Click</a:t>
            </a:r>
            <a:endParaRPr lang="en-US" sz="10900" dirty="0">
              <a:latin typeface="Arial" charset="0"/>
            </a:endParaRPr>
          </a:p>
        </p:txBody>
      </p:sp>
      <p:sp>
        <p:nvSpPr>
          <p:cNvPr id="10" name="TextBox 19"/>
          <p:cNvSpPr txBox="1">
            <a:spLocks noChangeArrowheads="1"/>
          </p:cNvSpPr>
          <p:nvPr/>
        </p:nvSpPr>
        <p:spPr bwMode="auto">
          <a:xfrm>
            <a:off x="3715089" y="11694052"/>
            <a:ext cx="1614009" cy="141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70000"/>
              </a:lnSpc>
            </a:pPr>
            <a:r>
              <a:rPr lang="en-US" sz="4000" b="1" dirty="0">
                <a:latin typeface="Arial" charset="0"/>
              </a:rPr>
              <a:t>for more tips!</a:t>
            </a:r>
            <a:endParaRPr lang="en-US" sz="4000" dirty="0"/>
          </a:p>
        </p:txBody>
      </p:sp>
    </p:spTree>
    <p:extLst>
      <p:ext uri="{BB962C8B-B14F-4D97-AF65-F5344CB8AC3E}">
        <p14:creationId xmlns:p14="http://schemas.microsoft.com/office/powerpoint/2010/main" val="933331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gblack.POOH_CORNER\AppData\Local\Microsoft\Windows\Temporary Internet Files\Content.IE5\TIYH8C1F\MP900406662[1].jpg"/>
          <p:cNvPicPr>
            <a:picLocks noChangeAspect="1" noChangeArrowheads="1"/>
          </p:cNvPicPr>
          <p:nvPr/>
        </p:nvPicPr>
        <p:blipFill rotWithShape="1">
          <a:blip r:embed="rId2">
            <a:extLst>
              <a:ext uri="{28A0092B-C50C-407E-A947-70E740481C1C}">
                <a14:useLocalDpi xmlns:a14="http://schemas.microsoft.com/office/drawing/2010/main" val="0"/>
              </a:ext>
            </a:extLst>
          </a:blip>
          <a:srcRect t="40037"/>
          <a:stretch/>
        </p:blipFill>
        <p:spPr bwMode="auto">
          <a:xfrm>
            <a:off x="-1" y="0"/>
            <a:ext cx="21332825" cy="92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8804121"/>
            <a:ext cx="21332825" cy="1975955"/>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4" name="TextBox 8"/>
          <p:cNvSpPr txBox="1">
            <a:spLocks noChangeArrowheads="1"/>
          </p:cNvSpPr>
          <p:nvPr/>
        </p:nvSpPr>
        <p:spPr bwMode="auto">
          <a:xfrm>
            <a:off x="0" y="8770660"/>
            <a:ext cx="21332825" cy="22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0" b="1" dirty="0">
                <a:solidFill>
                  <a:schemeClr val="bg1"/>
                </a:solidFill>
                <a:latin typeface="Arial Black" charset="0"/>
              </a:rPr>
              <a:t>Tornado Watch</a:t>
            </a:r>
          </a:p>
          <a:p>
            <a:pPr eaLnBrk="1" hangingPunct="1"/>
            <a:endParaRPr lang="en-US" sz="1800" dirty="0"/>
          </a:p>
        </p:txBody>
      </p:sp>
      <p:sp>
        <p:nvSpPr>
          <p:cNvPr id="5" name="Pentagon 4"/>
          <p:cNvSpPr>
            <a:spLocks noChangeArrowheads="1"/>
          </p:cNvSpPr>
          <p:nvPr/>
        </p:nvSpPr>
        <p:spPr bwMode="auto">
          <a:xfrm>
            <a:off x="-31759" y="11139527"/>
            <a:ext cx="2916902" cy="1128483"/>
          </a:xfrm>
          <a:prstGeom prst="homePlate">
            <a:avLst>
              <a:gd name="adj" fmla="val 50020"/>
            </a:avLst>
          </a:prstGeom>
          <a:solidFill>
            <a:srgbClr val="92D05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6" name="TextBox 4"/>
          <p:cNvSpPr txBox="1">
            <a:spLocks noChangeArrowheads="1"/>
          </p:cNvSpPr>
          <p:nvPr/>
        </p:nvSpPr>
        <p:spPr bwMode="auto">
          <a:xfrm>
            <a:off x="200092" y="11143820"/>
            <a:ext cx="11290983"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400" b="1" dirty="0">
                <a:latin typeface="Arial" charset="0"/>
              </a:rPr>
              <a:t>Click    for more </a:t>
            </a:r>
            <a:r>
              <a:rPr lang="en-US" sz="6400" b="1" dirty="0" smtClean="0">
                <a:latin typeface="Arial" charset="0"/>
              </a:rPr>
              <a:t>information</a:t>
            </a:r>
            <a:endParaRPr lang="en-US" sz="6400" b="1" dirty="0">
              <a:latin typeface="Arial" charset="0"/>
            </a:endParaRPr>
          </a:p>
        </p:txBody>
      </p:sp>
    </p:spTree>
    <p:extLst>
      <p:ext uri="{BB962C8B-B14F-4D97-AF65-F5344CB8AC3E}">
        <p14:creationId xmlns:p14="http://schemas.microsoft.com/office/powerpoint/2010/main" val="3058131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rotWithShape="1">
          <a:blip r:embed="rId2">
            <a:extLst>
              <a:ext uri="{28A0092B-C50C-407E-A947-70E740481C1C}">
                <a14:useLocalDpi xmlns:a14="http://schemas.microsoft.com/office/drawing/2010/main" val="0"/>
              </a:ext>
            </a:extLst>
          </a:blip>
          <a:srcRect l="149" t="16675" r="-149"/>
          <a:stretch/>
        </p:blipFill>
        <p:spPr bwMode="auto">
          <a:xfrm>
            <a:off x="-1" y="0"/>
            <a:ext cx="21332826" cy="133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8897863"/>
            <a:ext cx="21332825" cy="1975955"/>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8" name="TextBox 8"/>
          <p:cNvSpPr txBox="1">
            <a:spLocks noChangeArrowheads="1"/>
          </p:cNvSpPr>
          <p:nvPr/>
        </p:nvSpPr>
        <p:spPr bwMode="auto">
          <a:xfrm>
            <a:off x="-31760" y="8897863"/>
            <a:ext cx="21364583" cy="221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0" b="1" dirty="0" smtClean="0">
                <a:solidFill>
                  <a:schemeClr val="bg1"/>
                </a:solidFill>
                <a:latin typeface="Arial Black" charset="0"/>
              </a:rPr>
              <a:t>Storm </a:t>
            </a:r>
            <a:r>
              <a:rPr lang="en-US" sz="12000" b="1" dirty="0">
                <a:solidFill>
                  <a:schemeClr val="bg1"/>
                </a:solidFill>
                <a:latin typeface="Arial Black" charset="0"/>
              </a:rPr>
              <a:t>Watch</a:t>
            </a:r>
          </a:p>
          <a:p>
            <a:pPr eaLnBrk="1" hangingPunct="1"/>
            <a:endParaRPr lang="en-US" sz="1800" dirty="0"/>
          </a:p>
        </p:txBody>
      </p:sp>
      <p:sp>
        <p:nvSpPr>
          <p:cNvPr id="11" name="Pentagon 10"/>
          <p:cNvSpPr>
            <a:spLocks noChangeArrowheads="1"/>
          </p:cNvSpPr>
          <p:nvPr/>
        </p:nvSpPr>
        <p:spPr bwMode="auto">
          <a:xfrm>
            <a:off x="-61946" y="11394952"/>
            <a:ext cx="2916902" cy="1128483"/>
          </a:xfrm>
          <a:prstGeom prst="homePlate">
            <a:avLst>
              <a:gd name="adj" fmla="val 50020"/>
            </a:avLst>
          </a:prstGeom>
          <a:solidFill>
            <a:srgbClr val="92D05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2" name="TextBox 4"/>
          <p:cNvSpPr txBox="1">
            <a:spLocks noChangeArrowheads="1"/>
          </p:cNvSpPr>
          <p:nvPr/>
        </p:nvSpPr>
        <p:spPr bwMode="auto">
          <a:xfrm>
            <a:off x="169905" y="11399245"/>
            <a:ext cx="11290983"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400" b="1" dirty="0">
                <a:latin typeface="Arial" charset="0"/>
              </a:rPr>
              <a:t>Click    for more </a:t>
            </a:r>
            <a:r>
              <a:rPr lang="en-US" sz="6400" b="1" dirty="0" smtClean="0">
                <a:latin typeface="Arial" charset="0"/>
              </a:rPr>
              <a:t>information</a:t>
            </a:r>
            <a:endParaRPr lang="en-US" sz="6400" b="1" dirty="0">
              <a:latin typeface="Arial" charset="0"/>
            </a:endParaRPr>
          </a:p>
        </p:txBody>
      </p:sp>
    </p:spTree>
    <p:extLst>
      <p:ext uri="{BB962C8B-B14F-4D97-AF65-F5344CB8AC3E}">
        <p14:creationId xmlns:p14="http://schemas.microsoft.com/office/powerpoint/2010/main" val="771620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21332825" cy="133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16885" y="2754606"/>
            <a:ext cx="15705117" cy="5139869"/>
          </a:xfrm>
          <a:prstGeom prst="rect">
            <a:avLst/>
          </a:prstGeom>
          <a:noFill/>
        </p:spPr>
        <p:txBody>
          <a:bodyPr wrap="square" rtlCol="0">
            <a:spAutoFit/>
          </a:bodyPr>
          <a:lstStyle/>
          <a:p>
            <a:pPr algn="ctr"/>
            <a:r>
              <a:rPr lang="en-US" sz="8800" dirty="0" smtClean="0">
                <a:solidFill>
                  <a:srgbClr val="000000"/>
                </a:solidFill>
                <a:latin typeface="Calibri" charset="0"/>
              </a:rPr>
              <a:t>Disaster Preparedness Lists</a:t>
            </a:r>
          </a:p>
          <a:p>
            <a:pPr algn="ctr"/>
            <a:r>
              <a:rPr lang="en-US" sz="6000" dirty="0">
                <a:latin typeface="Calibri" charset="0"/>
              </a:rPr>
              <a:t/>
            </a:r>
            <a:br>
              <a:rPr lang="en-US" sz="6000" dirty="0">
                <a:latin typeface="Calibri" charset="0"/>
              </a:rPr>
            </a:br>
            <a:r>
              <a:rPr lang="en-US" sz="6000" dirty="0">
                <a:latin typeface="Calibri" charset="0"/>
              </a:rPr>
              <a:t>Add safety lists like the samples below </a:t>
            </a:r>
            <a:br>
              <a:rPr lang="en-US" sz="6000" dirty="0">
                <a:latin typeface="Calibri" charset="0"/>
              </a:rPr>
            </a:br>
            <a:r>
              <a:rPr lang="en-US" sz="6000" dirty="0">
                <a:latin typeface="Calibri" charset="0"/>
              </a:rPr>
              <a:t>to your Intranet and then create clickable </a:t>
            </a:r>
            <a:br>
              <a:rPr lang="en-US" sz="6000" dirty="0">
                <a:latin typeface="Calibri" charset="0"/>
              </a:rPr>
            </a:br>
            <a:r>
              <a:rPr lang="en-US" sz="6000" dirty="0">
                <a:latin typeface="Calibri" charset="0"/>
              </a:rPr>
              <a:t>slides to access them.</a:t>
            </a:r>
            <a:endParaRPr lang="en-US" sz="6000" dirty="0">
              <a:solidFill>
                <a:srgbClr val="000000"/>
              </a:solidFill>
              <a:latin typeface="Calibri"/>
              <a:cs typeface="Calibri"/>
            </a:endParaRPr>
          </a:p>
        </p:txBody>
      </p:sp>
    </p:spTree>
    <p:extLst>
      <p:ext uri="{BB962C8B-B14F-4D97-AF65-F5344CB8AC3E}">
        <p14:creationId xmlns:p14="http://schemas.microsoft.com/office/powerpoint/2010/main" val="11195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21332825" cy="1333182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dirty="0"/>
              <a:t> </a:t>
            </a:r>
          </a:p>
        </p:txBody>
      </p:sp>
      <p:sp>
        <p:nvSpPr>
          <p:cNvPr id="16" name="Oval 15"/>
          <p:cNvSpPr/>
          <p:nvPr/>
        </p:nvSpPr>
        <p:spPr>
          <a:xfrm rot="176845">
            <a:off x="-5581650" y="712788"/>
            <a:ext cx="28076525" cy="1550035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17" name="Oval 16"/>
          <p:cNvSpPr/>
          <p:nvPr/>
        </p:nvSpPr>
        <p:spPr>
          <a:xfrm rot="723017">
            <a:off x="-4206875" y="1255713"/>
            <a:ext cx="26647775" cy="170688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dirty="0"/>
              <a:t>                      </a:t>
            </a:r>
          </a:p>
        </p:txBody>
      </p:sp>
      <p:sp>
        <p:nvSpPr>
          <p:cNvPr id="5125" name="TextBox 44"/>
          <p:cNvSpPr txBox="1">
            <a:spLocks noChangeArrowheads="1"/>
          </p:cNvSpPr>
          <p:nvPr/>
        </p:nvSpPr>
        <p:spPr bwMode="auto">
          <a:xfrm>
            <a:off x="10744200" y="3586163"/>
            <a:ext cx="105902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10000">
                <a:solidFill>
                  <a:schemeClr val="bg1"/>
                </a:solidFill>
                <a:latin typeface="Myriad Pro" pitchFamily="34" charset="0"/>
                <a:cs typeface="Myriad Arabic" pitchFamily="50" charset="-78"/>
              </a:rPr>
              <a:t>Clickable Slides</a:t>
            </a:r>
          </a:p>
        </p:txBody>
      </p:sp>
      <p:sp>
        <p:nvSpPr>
          <p:cNvPr id="5126" name="TextBox 49"/>
          <p:cNvSpPr txBox="1">
            <a:spLocks noChangeArrowheads="1"/>
          </p:cNvSpPr>
          <p:nvPr/>
        </p:nvSpPr>
        <p:spPr bwMode="auto">
          <a:xfrm>
            <a:off x="1195388" y="1860550"/>
            <a:ext cx="167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3600"/>
              </a:lnSpc>
            </a:pPr>
            <a:r>
              <a:rPr lang="en-US" sz="10000">
                <a:solidFill>
                  <a:schemeClr val="bg1"/>
                </a:solidFill>
                <a:latin typeface="Myriad Pro" pitchFamily="34" charset="0"/>
              </a:rPr>
              <a:t>Tips to get you started:</a:t>
            </a:r>
          </a:p>
        </p:txBody>
      </p:sp>
      <p:cxnSp>
        <p:nvCxnSpPr>
          <p:cNvPr id="53" name="Straight Connector 52"/>
          <p:cNvCxnSpPr/>
          <p:nvPr/>
        </p:nvCxnSpPr>
        <p:spPr>
          <a:xfrm>
            <a:off x="10666413" y="9790113"/>
            <a:ext cx="9142412"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sp>
        <p:nvSpPr>
          <p:cNvPr id="5128" name="TextBox 1"/>
          <p:cNvSpPr txBox="1">
            <a:spLocks noChangeArrowheads="1"/>
          </p:cNvSpPr>
          <p:nvPr/>
        </p:nvSpPr>
        <p:spPr bwMode="auto">
          <a:xfrm>
            <a:off x="10744200" y="5356225"/>
            <a:ext cx="8458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6600">
                <a:solidFill>
                  <a:schemeClr val="bg1"/>
                </a:solidFill>
                <a:latin typeface="Myriad Pro" pitchFamily="34" charset="0"/>
              </a:rPr>
              <a:t>To exit the screen saver </a:t>
            </a:r>
          </a:p>
          <a:p>
            <a:pPr algn="l" eaLnBrk="1" hangingPunct="1"/>
            <a:r>
              <a:rPr lang="en-US" sz="6600">
                <a:solidFill>
                  <a:schemeClr val="bg1"/>
                </a:solidFill>
                <a:latin typeface="Myriad Pro" pitchFamily="34" charset="0"/>
              </a:rPr>
              <a:t>from a clickable slide, click it or close</a:t>
            </a:r>
          </a:p>
          <a:p>
            <a:pPr algn="l" eaLnBrk="1" hangingPunct="1"/>
            <a:r>
              <a:rPr lang="en-US" sz="6600">
                <a:solidFill>
                  <a:schemeClr val="bg1"/>
                </a:solidFill>
                <a:latin typeface="Myriad Pro" pitchFamily="34" charset="0"/>
              </a:rPr>
              <a:t>at the top right corner. </a:t>
            </a:r>
          </a:p>
        </p:txBody>
      </p:sp>
      <p:sp>
        <p:nvSpPr>
          <p:cNvPr id="5129" name="Rectangle 10"/>
          <p:cNvSpPr>
            <a:spLocks noChangeArrowheads="1"/>
          </p:cNvSpPr>
          <p:nvPr/>
        </p:nvSpPr>
        <p:spPr bwMode="auto">
          <a:xfrm>
            <a:off x="9520238" y="3276600"/>
            <a:ext cx="860425" cy="5248275"/>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981200"/>
            <a:endParaRPr lang="en-US"/>
          </a:p>
        </p:txBody>
      </p:sp>
      <p:sp>
        <p:nvSpPr>
          <p:cNvPr id="5130" name="TextBox 49"/>
          <p:cNvSpPr txBox="1">
            <a:spLocks noChangeArrowheads="1"/>
          </p:cNvSpPr>
          <p:nvPr/>
        </p:nvSpPr>
        <p:spPr bwMode="auto">
          <a:xfrm rot="-5400000">
            <a:off x="7123113" y="6075363"/>
            <a:ext cx="5737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r" eaLnBrk="1" hangingPunct="1">
              <a:lnSpc>
                <a:spcPts val="3600"/>
              </a:lnSpc>
            </a:pPr>
            <a:r>
              <a:rPr lang="en-US" sz="4000">
                <a:solidFill>
                  <a:srgbClr val="99CCFF"/>
                </a:solidFill>
                <a:latin typeface="Myriad Pro" pitchFamily="34" charset="0"/>
              </a:rPr>
              <a:t>On Desktops + Laptops</a:t>
            </a:r>
          </a:p>
        </p:txBody>
      </p:sp>
      <p:pic>
        <p:nvPicPr>
          <p:cNvPr id="51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11433175"/>
            <a:ext cx="3810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Connector 51"/>
          <p:cNvCxnSpPr/>
          <p:nvPr/>
        </p:nvCxnSpPr>
        <p:spPr>
          <a:xfrm>
            <a:off x="9520238" y="3276600"/>
            <a:ext cx="10288587"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pic>
        <p:nvPicPr>
          <p:cNvPr id="513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188" y="7775575"/>
            <a:ext cx="225742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7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 y="-1"/>
            <a:ext cx="21332825" cy="3500427"/>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8" name="TextBox 3"/>
          <p:cNvSpPr txBox="1">
            <a:spLocks noChangeArrowheads="1"/>
          </p:cNvSpPr>
          <p:nvPr/>
        </p:nvSpPr>
        <p:spPr bwMode="auto">
          <a:xfrm>
            <a:off x="600278" y="507396"/>
            <a:ext cx="10952743" cy="267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Arial" charset="0"/>
              </a:rPr>
              <a:t>Hurricane Preparation</a:t>
            </a:r>
          </a:p>
          <a:p>
            <a:pPr eaLnBrk="1" hangingPunct="1"/>
            <a:r>
              <a:rPr lang="en-US" sz="2800" dirty="0">
                <a:solidFill>
                  <a:schemeClr val="bg1"/>
                </a:solidFill>
                <a:latin typeface="Arial" charset="0"/>
              </a:rPr>
              <a:t>If you remain in your home during the storm, there are a number of steps you should take to stay as safe and comfortable as possible. </a:t>
            </a:r>
            <a:endParaRPr lang="en-US" sz="2800" dirty="0" smtClean="0">
              <a:solidFill>
                <a:schemeClr val="bg1"/>
              </a:solidFill>
              <a:latin typeface="Arial" charset="0"/>
            </a:endParaRPr>
          </a:p>
          <a:p>
            <a:pPr eaLnBrk="1" hangingPunct="1"/>
            <a:r>
              <a:rPr lang="en-US" sz="2800" dirty="0" smtClean="0">
                <a:solidFill>
                  <a:schemeClr val="bg1"/>
                </a:solidFill>
                <a:latin typeface="Arial" charset="0"/>
              </a:rPr>
              <a:t>But </a:t>
            </a:r>
            <a:r>
              <a:rPr lang="en-US" sz="2800" dirty="0">
                <a:solidFill>
                  <a:schemeClr val="bg1"/>
                </a:solidFill>
                <a:latin typeface="Arial" charset="0"/>
              </a:rPr>
              <a:t>you need to be aware that during hurricanes it is not the winds that cause the majority of death and destruction, but water/flooding from tidal surge. Once the tidal surge hits, there is no escape!</a:t>
            </a:r>
          </a:p>
        </p:txBody>
      </p:sp>
      <p:sp>
        <p:nvSpPr>
          <p:cNvPr id="9" name="TextBox 1"/>
          <p:cNvSpPr txBox="1">
            <a:spLocks noChangeArrowheads="1"/>
          </p:cNvSpPr>
          <p:nvPr/>
        </p:nvSpPr>
        <p:spPr bwMode="auto">
          <a:xfrm>
            <a:off x="12498142" y="879122"/>
            <a:ext cx="6302620"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6000" b="1" dirty="0">
                <a:solidFill>
                  <a:schemeClr val="bg1"/>
                </a:solidFill>
                <a:latin typeface="Arial" charset="0"/>
              </a:rPr>
              <a:t>Obey mandatory evacuations</a:t>
            </a:r>
            <a:r>
              <a:rPr lang="en-US" sz="6000" dirty="0">
                <a:solidFill>
                  <a:schemeClr val="bg1"/>
                </a:solidFill>
                <a:latin typeface="Arial" charset="0"/>
              </a:rPr>
              <a:t>.</a:t>
            </a:r>
            <a:endParaRPr lang="en-US" sz="4400" dirty="0"/>
          </a:p>
        </p:txBody>
      </p:sp>
      <p:sp>
        <p:nvSpPr>
          <p:cNvPr id="10" name="Content Placeholder 2"/>
          <p:cNvSpPr txBox="1">
            <a:spLocks/>
          </p:cNvSpPr>
          <p:nvPr/>
        </p:nvSpPr>
        <p:spPr>
          <a:xfrm>
            <a:off x="309732" y="3856566"/>
            <a:ext cx="20721104" cy="8861103"/>
          </a:xfrm>
          <a:prstGeom prst="rect">
            <a:avLst/>
          </a:prstGeom>
          <a:extLst/>
        </p:spPr>
        <p:txBody>
          <a:bodyPr numCol="3" spcCol="182865" rtlCol="0">
            <a:noAutofit/>
          </a:bodyPr>
          <a:lstStyle>
            <a:lvl1pPr marL="742950" indent="-742950" algn="l" defTabSz="1981200" rtl="0" eaLnBrk="1" fontAlgn="base" hangingPunct="1">
              <a:spcBef>
                <a:spcPct val="20000"/>
              </a:spcBef>
              <a:spcAft>
                <a:spcPct val="0"/>
              </a:spcAft>
              <a:buChar char="•"/>
              <a:defRPr sz="6900">
                <a:solidFill>
                  <a:schemeClr val="tx1"/>
                </a:solidFill>
                <a:latin typeface="+mn-lt"/>
                <a:ea typeface="ＭＳ Ｐゴシック" charset="0"/>
                <a:cs typeface="ＭＳ Ｐゴシック" charset="0"/>
              </a:defRPr>
            </a:lvl1pPr>
            <a:lvl2pPr marL="1609725" indent="-619125" algn="l" defTabSz="1981200" rtl="0" eaLnBrk="1" fontAlgn="base" hangingPunct="1">
              <a:spcBef>
                <a:spcPct val="20000"/>
              </a:spcBef>
              <a:spcAft>
                <a:spcPct val="0"/>
              </a:spcAft>
              <a:buChar char="–"/>
              <a:defRPr sz="6100">
                <a:solidFill>
                  <a:schemeClr val="tx1"/>
                </a:solidFill>
                <a:latin typeface="+mn-lt"/>
                <a:ea typeface="ＭＳ Ｐゴシック" charset="0"/>
              </a:defRPr>
            </a:lvl2pPr>
            <a:lvl3pPr marL="2476500" indent="-495300" algn="l" defTabSz="1981200" rtl="0" eaLnBrk="1" fontAlgn="base" hangingPunct="1">
              <a:spcBef>
                <a:spcPct val="20000"/>
              </a:spcBef>
              <a:spcAft>
                <a:spcPct val="0"/>
              </a:spcAft>
              <a:buChar char="•"/>
              <a:defRPr sz="5200">
                <a:solidFill>
                  <a:schemeClr val="tx1"/>
                </a:solidFill>
                <a:latin typeface="+mn-lt"/>
                <a:ea typeface="ＭＳ Ｐゴシック" charset="0"/>
              </a:defRPr>
            </a:lvl3pPr>
            <a:lvl4pPr marL="3467100" indent="-495300" algn="l" defTabSz="1981200" rtl="0" eaLnBrk="1" fontAlgn="base" hangingPunct="1">
              <a:spcBef>
                <a:spcPct val="20000"/>
              </a:spcBef>
              <a:spcAft>
                <a:spcPct val="0"/>
              </a:spcAft>
              <a:buChar char="–"/>
              <a:defRPr sz="4300">
                <a:solidFill>
                  <a:schemeClr val="tx1"/>
                </a:solidFill>
                <a:latin typeface="+mn-lt"/>
                <a:ea typeface="ＭＳ Ｐゴシック" charset="0"/>
              </a:defRPr>
            </a:lvl4pPr>
            <a:lvl5pPr marL="4456113" indent="-495300" algn="l" defTabSz="1981200" rtl="0" eaLnBrk="1" fontAlgn="base" hangingPunct="1">
              <a:spcBef>
                <a:spcPct val="20000"/>
              </a:spcBef>
              <a:spcAft>
                <a:spcPct val="0"/>
              </a:spcAft>
              <a:buChar char="»"/>
              <a:defRPr sz="4300">
                <a:solidFill>
                  <a:schemeClr val="tx1"/>
                </a:solidFill>
                <a:latin typeface="+mn-lt"/>
                <a:ea typeface="ＭＳ Ｐゴシック" charset="0"/>
              </a:defRPr>
            </a:lvl5pPr>
            <a:lvl6pPr marL="4913313" indent="-495300" algn="l" defTabSz="1981200" rtl="0" eaLnBrk="1" fontAlgn="base" hangingPunct="1">
              <a:spcBef>
                <a:spcPct val="20000"/>
              </a:spcBef>
              <a:spcAft>
                <a:spcPct val="0"/>
              </a:spcAft>
              <a:buChar char="»"/>
              <a:defRPr sz="4300">
                <a:solidFill>
                  <a:schemeClr val="tx1"/>
                </a:solidFill>
                <a:latin typeface="+mn-lt"/>
              </a:defRPr>
            </a:lvl6pPr>
            <a:lvl7pPr marL="5370513" indent="-495300" algn="l" defTabSz="1981200" rtl="0" eaLnBrk="1" fontAlgn="base" hangingPunct="1">
              <a:spcBef>
                <a:spcPct val="20000"/>
              </a:spcBef>
              <a:spcAft>
                <a:spcPct val="0"/>
              </a:spcAft>
              <a:buChar char="»"/>
              <a:defRPr sz="4300">
                <a:solidFill>
                  <a:schemeClr val="tx1"/>
                </a:solidFill>
                <a:latin typeface="+mn-lt"/>
              </a:defRPr>
            </a:lvl7pPr>
            <a:lvl8pPr marL="5827713" indent="-495300" algn="l" defTabSz="1981200" rtl="0" eaLnBrk="1" fontAlgn="base" hangingPunct="1">
              <a:spcBef>
                <a:spcPct val="20000"/>
              </a:spcBef>
              <a:spcAft>
                <a:spcPct val="0"/>
              </a:spcAft>
              <a:buChar char="»"/>
              <a:defRPr sz="4300">
                <a:solidFill>
                  <a:schemeClr val="tx1"/>
                </a:solidFill>
                <a:latin typeface="+mn-lt"/>
              </a:defRPr>
            </a:lvl8pPr>
            <a:lvl9pPr marL="6284913" indent="-495300" algn="l" defTabSz="1981200" rtl="0" eaLnBrk="1" fontAlgn="base" hangingPunct="1">
              <a:spcBef>
                <a:spcPct val="20000"/>
              </a:spcBef>
              <a:spcAft>
                <a:spcPct val="0"/>
              </a:spcAft>
              <a:buChar char="»"/>
              <a:defRPr sz="4300">
                <a:solidFill>
                  <a:schemeClr val="tx1"/>
                </a:solidFill>
                <a:latin typeface="+mn-lt"/>
              </a:defRPr>
            </a:lvl9pPr>
          </a:lstStyle>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Board up all windows</a:t>
            </a:r>
            <a:r>
              <a:rPr lang="en-US" sz="1500" kern="800" dirty="0" smtClean="0">
                <a:solidFill>
                  <a:srgbClr val="C0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to help prevent further damage to the interior of your home and injury from broken glass.</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Secure all outdoor furniture</a:t>
            </a:r>
            <a:r>
              <a:rPr lang="en-US" sz="1500" kern="800" dirty="0" smtClean="0">
                <a:solidFill>
                  <a:srgbClr val="C0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to reduce the amount of damage to it, and to help prevent it from being thrown against your (or someone else's) home.</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Turn off gas</a:t>
            </a:r>
            <a:r>
              <a:rPr lang="en-US" sz="1500" kern="800" dirty="0" smtClean="0">
                <a:solidFill>
                  <a:srgbClr val="C0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to prevent gas leaks from broken or damaged gas lines.</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Stock up on battery powered flashlights</a:t>
            </a:r>
            <a:r>
              <a:rPr lang="en-US" sz="1500" kern="800" dirty="0" smtClean="0">
                <a:solidFill>
                  <a:srgbClr val="C0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candles and have a battery powered radio.</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Stock up on bottled water</a:t>
            </a:r>
            <a:r>
              <a:rPr lang="en-US" sz="1500" kern="800" dirty="0" smtClean="0">
                <a:latin typeface="Arial" pitchFamily="34" charset="0"/>
                <a:ea typeface="+mn-ea"/>
                <a:cs typeface="Arial" pitchFamily="34" charset="0"/>
              </a:rPr>
              <a:t>, as well as non-perishable foods that can be prepared and eaten without having to be cooked. Be sure to have enough food and water to last for everyone in the home for a week, including pets. And don't forget a can opener and a clean, sharp pocket knife.</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If you have an infant</a:t>
            </a:r>
            <a:r>
              <a:rPr lang="en-US" sz="1500" kern="800" dirty="0" smtClean="0">
                <a:solidFill>
                  <a:srgbClr val="FF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on a bottle, have enough bottles on hand so that you won't have to worry about how you can wash them if there is no clean water. And be sure to either have single use sized cans of formula or an ice chest with plenty of ice to store any opened cans of formula.</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Stock up on anti-bacterial hand wipes</a:t>
            </a:r>
            <a:r>
              <a:rPr lang="en-US" sz="1500" kern="800" dirty="0" smtClean="0">
                <a:latin typeface="Arial" pitchFamily="34" charset="0"/>
                <a:ea typeface="+mn-ea"/>
                <a:cs typeface="Arial" pitchFamily="34" charset="0"/>
              </a:rPr>
              <a:t>, gel hand cleaners and paper towels in the event there is no water for washing or bathing.</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a two week supply of any prescription </a:t>
            </a:r>
            <a:r>
              <a:rPr lang="en-US" sz="1500" kern="800" dirty="0" smtClean="0">
                <a:latin typeface="Arial" pitchFamily="34" charset="0"/>
                <a:ea typeface="+mn-ea"/>
                <a:cs typeface="Arial" pitchFamily="34" charset="0"/>
              </a:rPr>
              <a:t>medications, as well as personal care items (tooth brushes and paste, hygiene products, etc.).</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a well-stocked first aid kit</a:t>
            </a:r>
            <a:r>
              <a:rPr lang="en-US" sz="1500" kern="800" dirty="0" smtClean="0">
                <a:solidFill>
                  <a:srgbClr val="C00000"/>
                </a:solidFill>
                <a:latin typeface="Arial" pitchFamily="34" charset="0"/>
                <a:ea typeface="+mn-ea"/>
                <a:cs typeface="Arial" pitchFamily="34" charset="0"/>
              </a:rPr>
              <a:t> </a:t>
            </a:r>
            <a:r>
              <a:rPr lang="en-US" sz="1500" kern="800" dirty="0" smtClean="0">
                <a:latin typeface="Arial" pitchFamily="34" charset="0"/>
                <a:ea typeface="+mn-ea"/>
                <a:cs typeface="Arial" pitchFamily="34" charset="0"/>
              </a:rPr>
              <a:t>in the event of injuries. Disinfectants, antiseptics, antibiotic creams, bandages, cotton balls, aspirin, Tylenol and a thermometer are some of the basics you need.</a:t>
            </a:r>
          </a:p>
          <a:p>
            <a:pPr marL="0" indent="0" fontAlgn="auto">
              <a:spcAft>
                <a:spcPts val="0"/>
              </a:spcAft>
              <a:buFont typeface="Arial" charset="0"/>
              <a:buNone/>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Make sure all vehicles have full gas tanks</a:t>
            </a:r>
            <a:r>
              <a:rPr lang="en-US" sz="1500" kern="800" dirty="0" smtClean="0">
                <a:latin typeface="Arial" pitchFamily="34" charset="0"/>
                <a:ea typeface="+mn-ea"/>
                <a:cs typeface="Arial" pitchFamily="34" charset="0"/>
              </a:rPr>
              <a:t>.</a:t>
            </a: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several changes of clothing </a:t>
            </a:r>
            <a:r>
              <a:rPr lang="en-US" sz="1500" kern="800" dirty="0" smtClean="0">
                <a:latin typeface="Arial" pitchFamily="34" charset="0"/>
                <a:ea typeface="+mn-ea"/>
                <a:cs typeface="Arial" pitchFamily="34" charset="0"/>
              </a:rPr>
              <a:t>for each member of the household, and if you have a baby still in diapers, have a two-week supply on hand.</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Select the innermost part of your home</a:t>
            </a:r>
            <a:r>
              <a:rPr lang="en-US" sz="1500" kern="800" dirty="0" smtClean="0">
                <a:latin typeface="Arial" pitchFamily="34" charset="0"/>
                <a:ea typeface="+mn-ea"/>
                <a:cs typeface="Arial" pitchFamily="34" charset="0"/>
              </a:rPr>
              <a:t>, on the ground floor, to ride out the storm, but not a basement or cellar. In the event of flooding, being in those areas of your home may make it impossible to escape. Stay away from all windows and glass doors!</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mattresses, blankets, pillows</a:t>
            </a:r>
            <a:r>
              <a:rPr lang="en-US" sz="1500" kern="800" dirty="0" smtClean="0">
                <a:latin typeface="Arial" pitchFamily="34" charset="0"/>
                <a:ea typeface="+mn-ea"/>
                <a:cs typeface="Arial" pitchFamily="34" charset="0"/>
              </a:rPr>
              <a:t>, etc. already in place before the storm hits.</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It would also be a good idea to </a:t>
            </a:r>
            <a:r>
              <a:rPr lang="en-US" sz="1500" kern="800" dirty="0" smtClean="0">
                <a:latin typeface="Arial" pitchFamily="34" charset="0"/>
                <a:ea typeface="+mn-ea"/>
                <a:cs typeface="Arial" pitchFamily="34" charset="0"/>
              </a:rPr>
              <a:t>purchase a bedside commode in the event the water and plumbing is rendered out of order during the storm. You can line the receptacle bucket with small garbage bags to make </a:t>
            </a:r>
            <a:r>
              <a:rPr lang="en-US" sz="1500" kern="800" dirty="0" err="1" smtClean="0">
                <a:latin typeface="Arial" pitchFamily="34" charset="0"/>
                <a:ea typeface="+mn-ea"/>
                <a:cs typeface="Arial" pitchFamily="34" charset="0"/>
              </a:rPr>
              <a:t>clean-up</a:t>
            </a:r>
            <a:r>
              <a:rPr lang="en-US" sz="1500" kern="800" dirty="0" smtClean="0">
                <a:latin typeface="Arial" pitchFamily="34" charset="0"/>
                <a:ea typeface="+mn-ea"/>
                <a:cs typeface="Arial" pitchFamily="34" charset="0"/>
              </a:rPr>
              <a:t> much easier and more sanitary. These can be purchased from any medical supply store, as well as many drug stores.</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a supply of books, puzzles, toys</a:t>
            </a:r>
            <a:r>
              <a:rPr lang="en-US" sz="1500" kern="800" dirty="0" smtClean="0">
                <a:latin typeface="Arial" pitchFamily="34" charset="0"/>
                <a:ea typeface="+mn-ea"/>
                <a:cs typeface="Arial" pitchFamily="34" charset="0"/>
              </a:rPr>
              <a:t>, etc. in the event the electricity is off, especially if you have children.</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You may want to purchase a portable generator</a:t>
            </a:r>
            <a:r>
              <a:rPr lang="en-US" sz="1500" kern="800" dirty="0" smtClean="0">
                <a:latin typeface="Arial" pitchFamily="34" charset="0"/>
                <a:ea typeface="+mn-ea"/>
                <a:cs typeface="Arial" pitchFamily="34" charset="0"/>
              </a:rPr>
              <a:t>. This is especially important if someone in the household is on oxygen or other electrical powered medical equipment; it will also keep the foods in your refrigerator/freezer from spoiling in the event of an electrical outage. But if you do use a generator, be sure to follow all instructions and safety precautions that come with it, and do not operate it indoors (carbon monoxide!).</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Fill all bath tubs with clean water</a:t>
            </a:r>
            <a:r>
              <a:rPr lang="en-US" sz="1500" kern="800" dirty="0" smtClean="0">
                <a:latin typeface="Arial" pitchFamily="34" charset="0"/>
                <a:ea typeface="+mn-ea"/>
                <a:cs typeface="Arial" pitchFamily="34" charset="0"/>
              </a:rPr>
              <a:t>; it can be used for sponge baths, flushing toilets, etc. But if there are young children or pets in the home, be sure the door is kept securely closed at all times to prevent a child or pet from falling in the tub and drowning. A young child can drown in two inches of water!</a:t>
            </a:r>
          </a:p>
          <a:p>
            <a:pPr marL="0" indent="0" fontAlgn="auto">
              <a:spcAft>
                <a:spcPts val="0"/>
              </a:spcAft>
              <a:buFont typeface="Arial" charset="0"/>
              <a:buNone/>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Go over emergency instructions with everyone</a:t>
            </a:r>
            <a:r>
              <a:rPr lang="en-US" sz="1500" kern="800" dirty="0" smtClean="0">
                <a:latin typeface="Arial" pitchFamily="34" charset="0"/>
                <a:ea typeface="+mn-ea"/>
                <a:cs typeface="Arial" pitchFamily="34" charset="0"/>
              </a:rPr>
              <a:t> in the household such as everyone staying together, away from all windows, etc.</a:t>
            </a: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Also, if there are several members in the household</a:t>
            </a:r>
            <a:r>
              <a:rPr lang="en-US" sz="1500" kern="800" dirty="0" smtClean="0">
                <a:latin typeface="Arial" pitchFamily="34" charset="0"/>
                <a:ea typeface="+mn-ea"/>
                <a:cs typeface="Arial" pitchFamily="34" charset="0"/>
              </a:rPr>
              <a:t>, develop an "accounting system", where everyone is accounted for at all times in the event the storm gets really intense. </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Since water/flooding caused by tidal surge </a:t>
            </a:r>
            <a:r>
              <a:rPr lang="en-US" sz="1500" kern="800" dirty="0" smtClean="0">
                <a:latin typeface="Arial" pitchFamily="34" charset="0"/>
                <a:ea typeface="+mn-ea"/>
                <a:cs typeface="Arial" pitchFamily="34" charset="0"/>
              </a:rPr>
              <a:t>is the leading cause of death and destruction in hurricanes, it is crucial to be aware of your surroundings. If you observe water coming into your house, get to an upper floor immediately.</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If you have pets that stay outside</a:t>
            </a:r>
            <a:r>
              <a:rPr lang="en-US" sz="1500" kern="800" dirty="0" smtClean="0">
                <a:latin typeface="Arial" pitchFamily="34" charset="0"/>
                <a:ea typeface="+mn-ea"/>
                <a:cs typeface="Arial" pitchFamily="34" charset="0"/>
              </a:rPr>
              <a:t>, bring them in during the storm.</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Have enough cash on hand</a:t>
            </a:r>
            <a:r>
              <a:rPr lang="en-US" sz="1500" kern="800" dirty="0" smtClean="0">
                <a:latin typeface="Arial" pitchFamily="34" charset="0"/>
                <a:ea typeface="+mn-ea"/>
                <a:cs typeface="Arial" pitchFamily="34" charset="0"/>
              </a:rPr>
              <a:t> to last for a while in the event you can't get to the bank or an ATM.</a:t>
            </a:r>
          </a:p>
          <a:p>
            <a:pPr marL="111116" indent="-111116" fontAlgn="auto">
              <a:spcAft>
                <a:spcPts val="0"/>
              </a:spcAft>
              <a:buFont typeface="Arial" pitchFamily="34" charset="0"/>
              <a:buChar char="•"/>
              <a:defRPr/>
            </a:pPr>
            <a:endParaRPr lang="en-US" sz="1500" kern="800" dirty="0" smtClean="0">
              <a:latin typeface="Arial" pitchFamily="34" charset="0"/>
              <a:ea typeface="+mn-ea"/>
              <a:cs typeface="Arial" pitchFamily="34" charset="0"/>
            </a:endParaRPr>
          </a:p>
          <a:p>
            <a:pPr marL="111116" indent="-111116" fontAlgn="auto">
              <a:spcAft>
                <a:spcPts val="0"/>
              </a:spcAft>
              <a:buFont typeface="Arial" pitchFamily="34" charset="0"/>
              <a:buChar char="•"/>
              <a:defRPr/>
            </a:pPr>
            <a:r>
              <a:rPr lang="en-US" sz="1500" b="1" kern="800" dirty="0" smtClean="0">
                <a:solidFill>
                  <a:srgbClr val="C00000"/>
                </a:solidFill>
                <a:latin typeface="Arial" pitchFamily="34" charset="0"/>
                <a:ea typeface="+mn-ea"/>
                <a:cs typeface="Arial" pitchFamily="34" charset="0"/>
              </a:rPr>
              <a:t>Put all important papers and documents </a:t>
            </a:r>
            <a:r>
              <a:rPr lang="en-US" sz="1500" kern="800" dirty="0" smtClean="0">
                <a:latin typeface="Arial" pitchFamily="34" charset="0"/>
                <a:ea typeface="+mn-ea"/>
                <a:cs typeface="Arial" pitchFamily="34" charset="0"/>
              </a:rPr>
              <a:t>(birth certificates, drivers licenses, insurance information, etc.) in a waterproof zip lock bag and keep it with you or at least a copy of these. Leave a bit of air in the bag before closing; in the event of flooding it will help it to float, making it easier to find. If you have a safe that you keep these in, you still need to put them in a zip lock bag to help keep them dry.</a:t>
            </a:r>
          </a:p>
          <a:p>
            <a:pPr marL="0" indent="0" fontAlgn="auto">
              <a:spcAft>
                <a:spcPts val="0"/>
              </a:spcAft>
              <a:buFont typeface="Arial" charset="0"/>
              <a:buNone/>
              <a:defRPr/>
            </a:pPr>
            <a:r>
              <a:rPr lang="en-US" sz="1500" kern="800" dirty="0" smtClean="0">
                <a:latin typeface="Arial" pitchFamily="34" charset="0"/>
                <a:ea typeface="+mn-ea"/>
                <a:cs typeface="Arial" pitchFamily="34" charset="0"/>
              </a:rPr>
              <a:t/>
            </a:r>
            <a:br>
              <a:rPr lang="en-US" sz="1500" kern="800" dirty="0" smtClean="0">
                <a:latin typeface="Arial" pitchFamily="34" charset="0"/>
                <a:ea typeface="+mn-ea"/>
                <a:cs typeface="Arial" pitchFamily="34" charset="0"/>
              </a:rPr>
            </a:br>
            <a:r>
              <a:rPr lang="en-US" sz="1500" kern="800" dirty="0" smtClean="0">
                <a:solidFill>
                  <a:srgbClr val="C00000"/>
                </a:solidFill>
                <a:latin typeface="Arial" pitchFamily="34" charset="0"/>
                <a:ea typeface="+mn-ea"/>
                <a:cs typeface="Arial" pitchFamily="34" charset="0"/>
              </a:rPr>
              <a:t>Do not wait until the last day to purchase supplies (food, water, etc.) or you run the risk of there being very little - or even none - of the supplies left that you need. It's a good idea to stock up on all non-perishables at the beginning of hurricane season. </a:t>
            </a:r>
            <a:br>
              <a:rPr lang="en-US" sz="1500" kern="800" dirty="0" smtClean="0">
                <a:solidFill>
                  <a:srgbClr val="C00000"/>
                </a:solidFill>
                <a:latin typeface="Arial" pitchFamily="34" charset="0"/>
                <a:ea typeface="+mn-ea"/>
                <a:cs typeface="Arial" pitchFamily="34" charset="0"/>
              </a:rPr>
            </a:br>
            <a:r>
              <a:rPr lang="en-US" sz="1500" kern="800" dirty="0" smtClean="0">
                <a:solidFill>
                  <a:srgbClr val="C00000"/>
                </a:solidFill>
                <a:latin typeface="Arial" pitchFamily="34" charset="0"/>
                <a:ea typeface="+mn-ea"/>
                <a:cs typeface="Arial" pitchFamily="34" charset="0"/>
              </a:rPr>
              <a:t/>
            </a:r>
            <a:br>
              <a:rPr lang="en-US" sz="1500" kern="800" dirty="0" smtClean="0">
                <a:solidFill>
                  <a:srgbClr val="C00000"/>
                </a:solidFill>
                <a:latin typeface="Arial" pitchFamily="34" charset="0"/>
                <a:ea typeface="+mn-ea"/>
                <a:cs typeface="Arial" pitchFamily="34" charset="0"/>
              </a:rPr>
            </a:br>
            <a:r>
              <a:rPr lang="en-US" sz="1500" kern="800" dirty="0" smtClean="0">
                <a:solidFill>
                  <a:srgbClr val="C00000"/>
                </a:solidFill>
                <a:latin typeface="Arial" pitchFamily="34" charset="0"/>
                <a:ea typeface="+mn-ea"/>
                <a:cs typeface="Arial" pitchFamily="34" charset="0"/>
              </a:rPr>
              <a:t>Have a cell phone, fully charged, with you so you will have a way to call emergency services if needed and to contact family/friends to let them know if you are all ok. Just keep in mind that the cell towers may not be working for a while, so it would be a good idea to have a back-up plan to notify family/friends. </a:t>
            </a:r>
            <a:r>
              <a:rPr lang="en-US" sz="1500" kern="800" dirty="0" smtClean="0">
                <a:solidFill>
                  <a:srgbClr val="FF0000"/>
                </a:solidFill>
                <a:latin typeface="Arial" pitchFamily="34" charset="0"/>
                <a:ea typeface="+mn-ea"/>
                <a:cs typeface="Arial" pitchFamily="34" charset="0"/>
              </a:rPr>
              <a:t/>
            </a:r>
            <a:br>
              <a:rPr lang="en-US" sz="1500" kern="800" dirty="0" smtClean="0">
                <a:solidFill>
                  <a:srgbClr val="FF0000"/>
                </a:solidFill>
                <a:latin typeface="Arial" pitchFamily="34" charset="0"/>
                <a:ea typeface="+mn-ea"/>
                <a:cs typeface="Arial" pitchFamily="34" charset="0"/>
              </a:rPr>
            </a:br>
            <a:r>
              <a:rPr lang="en-US" sz="1500" kern="800" dirty="0" smtClean="0">
                <a:solidFill>
                  <a:srgbClr val="FF0000"/>
                </a:solidFill>
                <a:latin typeface="Arial" pitchFamily="34" charset="0"/>
                <a:ea typeface="+mn-ea"/>
                <a:cs typeface="Arial" pitchFamily="34" charset="0"/>
              </a:rPr>
              <a:t/>
            </a:r>
            <a:br>
              <a:rPr lang="en-US" sz="1500" kern="800" dirty="0" smtClean="0">
                <a:solidFill>
                  <a:srgbClr val="FF0000"/>
                </a:solidFill>
                <a:latin typeface="Arial" pitchFamily="34" charset="0"/>
                <a:ea typeface="+mn-ea"/>
                <a:cs typeface="Arial" pitchFamily="34" charset="0"/>
              </a:rPr>
            </a:br>
            <a:endParaRPr lang="en-US" sz="1500" kern="800" dirty="0">
              <a:latin typeface="Arial" pitchFamily="34" charset="0"/>
              <a:ea typeface="+mn-ea"/>
              <a:cs typeface="Arial" pitchFamily="34" charset="0"/>
            </a:endParaRPr>
          </a:p>
        </p:txBody>
      </p:sp>
      <p:sp>
        <p:nvSpPr>
          <p:cNvPr id="11" name="TextBox 10"/>
          <p:cNvSpPr txBox="1"/>
          <p:nvPr/>
        </p:nvSpPr>
        <p:spPr>
          <a:xfrm>
            <a:off x="4274307" y="12667331"/>
            <a:ext cx="12760979" cy="461657"/>
          </a:xfrm>
          <a:prstGeom prst="rect">
            <a:avLst/>
          </a:prstGeom>
          <a:noFill/>
        </p:spPr>
        <p:txBody>
          <a:bodyPr wrap="square" lIns="91432" tIns="45716" rIns="91432" bIns="45716">
            <a:spAutoFit/>
          </a:bodyPr>
          <a:lstStyle/>
          <a:p>
            <a:pPr algn="ctr" fontAlgn="auto">
              <a:spcBef>
                <a:spcPts val="0"/>
              </a:spcBef>
              <a:spcAft>
                <a:spcPts val="0"/>
              </a:spcAft>
              <a:defRPr/>
            </a:pPr>
            <a:r>
              <a:rPr lang="en-US" sz="2400" dirty="0">
                <a:solidFill>
                  <a:schemeClr val="tx1">
                    <a:lumMod val="50000"/>
                    <a:lumOff val="50000"/>
                  </a:schemeClr>
                </a:solidFill>
                <a:latin typeface="+mn-lt"/>
                <a:ea typeface="+mn-ea"/>
                <a:cs typeface="+mn-cs"/>
              </a:rPr>
              <a:t>This is only a sample preparedness list. Use information appropriate to your area.</a:t>
            </a:r>
            <a:endParaRPr lang="en-US" sz="110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1755278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gblack.POOH_CORNER\AppData\Local\Microsoft\Windows\Temporary Internet Files\Content.IE5\827KDZDO\MP900447498[1].jpg"/>
          <p:cNvPicPr>
            <a:picLocks noChangeAspect="1" noChangeArrowheads="1"/>
          </p:cNvPicPr>
          <p:nvPr/>
        </p:nvPicPr>
        <p:blipFill rotWithShape="1">
          <a:blip r:embed="rId2">
            <a:extLst>
              <a:ext uri="{28A0092B-C50C-407E-A947-70E740481C1C}">
                <a14:useLocalDpi xmlns:a14="http://schemas.microsoft.com/office/drawing/2010/main" val="0"/>
              </a:ext>
            </a:extLst>
          </a:blip>
          <a:srcRect t="81134"/>
          <a:stretch/>
        </p:blipFill>
        <p:spPr bwMode="auto">
          <a:xfrm>
            <a:off x="-1" y="9262192"/>
            <a:ext cx="21332825" cy="40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 y="7909885"/>
            <a:ext cx="21332825" cy="1975955"/>
          </a:xfrm>
          <a:prstGeom prst="rect">
            <a:avLst/>
          </a:prstGeom>
          <a:solidFill>
            <a:srgbClr val="C00000"/>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lIns="91432" tIns="45716" rIns="91432" bIns="45716" anchor="ctr"/>
          <a:lstStyle/>
          <a:p>
            <a:pPr algn="ctr" fontAlgn="auto">
              <a:spcBef>
                <a:spcPts val="0"/>
              </a:spcBef>
              <a:spcAft>
                <a:spcPts val="0"/>
              </a:spcAft>
              <a:defRPr/>
            </a:pPr>
            <a:endParaRPr lang="en-US" sz="6600" dirty="0">
              <a:solidFill>
                <a:schemeClr val="lt1"/>
              </a:solidFill>
              <a:latin typeface="Arial" pitchFamily="34" charset="0"/>
              <a:ea typeface="+mn-ea"/>
              <a:cs typeface="Arial" pitchFamily="34" charset="0"/>
            </a:endParaRPr>
          </a:p>
        </p:txBody>
      </p:sp>
      <p:sp>
        <p:nvSpPr>
          <p:cNvPr id="6" name="TextBox 8"/>
          <p:cNvSpPr txBox="1">
            <a:spLocks noChangeArrowheads="1"/>
          </p:cNvSpPr>
          <p:nvPr/>
        </p:nvSpPr>
        <p:spPr bwMode="auto">
          <a:xfrm>
            <a:off x="-1" y="8033397"/>
            <a:ext cx="21364584" cy="19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0000" b="1" dirty="0" smtClean="0">
                <a:solidFill>
                  <a:schemeClr val="bg1"/>
                </a:solidFill>
                <a:latin typeface="Arial Black" charset="0"/>
              </a:rPr>
              <a:t>Earthquake Precautions</a:t>
            </a:r>
            <a:endParaRPr lang="en-US" sz="10000" b="1" dirty="0">
              <a:solidFill>
                <a:schemeClr val="bg1"/>
              </a:solidFill>
              <a:latin typeface="Arial Black" charset="0"/>
            </a:endParaRPr>
          </a:p>
          <a:p>
            <a:pPr eaLnBrk="1" hangingPunct="1"/>
            <a:endParaRPr lang="en-US" sz="1800" dirty="0"/>
          </a:p>
        </p:txBody>
      </p:sp>
      <p:sp>
        <p:nvSpPr>
          <p:cNvPr id="7" name="TextBox 9"/>
          <p:cNvSpPr txBox="1">
            <a:spLocks noChangeArrowheads="1"/>
          </p:cNvSpPr>
          <p:nvPr/>
        </p:nvSpPr>
        <p:spPr bwMode="auto">
          <a:xfrm>
            <a:off x="459668" y="251098"/>
            <a:ext cx="876300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a:solidFill>
                  <a:srgbClr val="C00000"/>
                </a:solidFill>
                <a:latin typeface="Arial" charset="0"/>
              </a:rPr>
              <a:t>If you are outside: stay </a:t>
            </a:r>
            <a:r>
              <a:rPr lang="en-US" sz="3600" b="1" dirty="0" smtClean="0">
                <a:solidFill>
                  <a:srgbClr val="C00000"/>
                </a:solidFill>
                <a:latin typeface="Arial" charset="0"/>
              </a:rPr>
              <a:t>outside</a:t>
            </a:r>
            <a:r>
              <a:rPr lang="en-US" sz="3600" dirty="0" smtClean="0">
                <a:solidFill>
                  <a:srgbClr val="C00000"/>
                </a:solidFill>
              </a:rPr>
              <a:t>.</a:t>
            </a:r>
            <a:endParaRPr lang="en-US" sz="3600" b="1" dirty="0">
              <a:solidFill>
                <a:srgbClr val="C00000"/>
              </a:solidFill>
              <a:latin typeface="Arial" charset="0"/>
            </a:endParaRPr>
          </a:p>
        </p:txBody>
      </p:sp>
      <p:sp>
        <p:nvSpPr>
          <p:cNvPr id="8" name="TextBox 8"/>
          <p:cNvSpPr txBox="1">
            <a:spLocks noChangeArrowheads="1"/>
          </p:cNvSpPr>
          <p:nvPr/>
        </p:nvSpPr>
        <p:spPr bwMode="auto">
          <a:xfrm>
            <a:off x="459667" y="866444"/>
            <a:ext cx="10690703" cy="175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a:solidFill>
                  <a:srgbClr val="C00000"/>
                </a:solidFill>
                <a:latin typeface="Arial" charset="0"/>
              </a:rPr>
              <a:t>If you are inside: drop, cover, and hold on.</a:t>
            </a:r>
          </a:p>
          <a:p>
            <a:pPr eaLnBrk="1" hangingPunct="1"/>
            <a:endParaRPr lang="en-US" sz="3600" b="1" u="sng" dirty="0">
              <a:solidFill>
                <a:srgbClr val="C00000"/>
              </a:solidFill>
              <a:latin typeface="Arial" charset="0"/>
            </a:endParaRPr>
          </a:p>
          <a:p>
            <a:pPr eaLnBrk="1" hangingPunct="1"/>
            <a:endParaRPr lang="en-US" sz="3600" dirty="0"/>
          </a:p>
        </p:txBody>
      </p:sp>
      <p:sp>
        <p:nvSpPr>
          <p:cNvPr id="9" name="TextBox 8"/>
          <p:cNvSpPr txBox="1"/>
          <p:nvPr/>
        </p:nvSpPr>
        <p:spPr>
          <a:xfrm>
            <a:off x="459668" y="1721991"/>
            <a:ext cx="19889758" cy="6001636"/>
          </a:xfrm>
          <a:prstGeom prst="rect">
            <a:avLst/>
          </a:prstGeom>
          <a:noFill/>
        </p:spPr>
        <p:txBody>
          <a:bodyPr wrap="square" lIns="91432" tIns="45716" rIns="91432" bIns="45716" numCol="3" spcCol="182865">
            <a:spAutoFit/>
          </a:bodyPr>
          <a:lstStyle/>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Get under a desk, table or bench</a:t>
            </a:r>
            <a:r>
              <a:rPr lang="en-US" sz="2000" dirty="0">
                <a:latin typeface="Arial" pitchFamily="34" charset="0"/>
                <a:ea typeface="+mn-ea"/>
                <a:cs typeface="Arial" pitchFamily="34" charset="0"/>
              </a:rPr>
              <a:t>. Hold on to one of the legs and cover your eyes. If there's no table or desk nearby, sit down against an interior wall. An interior wall is less likely to collapse than a wall on the outside shell of the building.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Pick a safe place</a:t>
            </a:r>
            <a:r>
              <a:rPr lang="en-US" sz="2000" dirty="0">
                <a:latin typeface="Arial" pitchFamily="34" charset="0"/>
                <a:ea typeface="+mn-ea"/>
                <a:cs typeface="Arial" pitchFamily="34" charset="0"/>
              </a:rPr>
              <a:t> where things will not fall on you, away from windows, bookcases, or tall, heavy furniture.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It is dangerous to run outside </a:t>
            </a:r>
            <a:r>
              <a:rPr lang="en-US" sz="2000" dirty="0">
                <a:latin typeface="Arial" pitchFamily="34" charset="0"/>
                <a:ea typeface="+mn-ea"/>
                <a:cs typeface="Arial" pitchFamily="34" charset="0"/>
              </a:rPr>
              <a:t>when an earthquake happens because bricks, roofing, and other materials may fall from buildings during and immediately following earthquakes, injuring persons near the building.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Wait in your safe place </a:t>
            </a:r>
            <a:r>
              <a:rPr lang="en-US" sz="2000" dirty="0">
                <a:latin typeface="Arial" pitchFamily="34" charset="0"/>
                <a:ea typeface="+mn-ea"/>
                <a:cs typeface="Arial" pitchFamily="34" charset="0"/>
              </a:rPr>
              <a:t>until the shaking stops, then check to see if you are hurt.</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You will be better able to help others </a:t>
            </a:r>
            <a:r>
              <a:rPr lang="en-US" sz="2000" dirty="0">
                <a:latin typeface="Arial" pitchFamily="34" charset="0"/>
                <a:ea typeface="+mn-ea"/>
                <a:cs typeface="Arial" pitchFamily="34" charset="0"/>
              </a:rPr>
              <a:t>if you take care of yourself first, then check the people around you.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Move carefully and watch out </a:t>
            </a:r>
            <a:r>
              <a:rPr lang="en-US" sz="2000" dirty="0">
                <a:latin typeface="Arial" pitchFamily="34" charset="0"/>
                <a:ea typeface="+mn-ea"/>
                <a:cs typeface="Arial" pitchFamily="34" charset="0"/>
              </a:rPr>
              <a:t>for things that have fallen or broken, creating hazards. Be ready for aftershocks.</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Be on the lookout for fires</a:t>
            </a:r>
            <a:r>
              <a:rPr lang="en-US" sz="2000" dirty="0">
                <a:latin typeface="Arial" pitchFamily="34" charset="0"/>
                <a:ea typeface="+mn-ea"/>
                <a:cs typeface="Arial" pitchFamily="34" charset="0"/>
              </a:rPr>
              <a:t>. Fire is the most common earthquake related hazard, due to broken gas lines, damaged electrical lines or appliances, and previously contained fires or sparks being released.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If you must leave a building</a:t>
            </a:r>
            <a:r>
              <a:rPr lang="en-US" sz="2000" dirty="0">
                <a:latin typeface="Arial" pitchFamily="34" charset="0"/>
                <a:ea typeface="+mn-ea"/>
                <a:cs typeface="Arial" pitchFamily="34" charset="0"/>
              </a:rPr>
              <a:t> after the shaking stops, use the stairs, not the elevator. Earthquakes can cause fire alarms and fire sprinklers to go off. You will not be certain whether there is a real threat of fire. As a precaution, use the stairs.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If you are outside in an earthquake</a:t>
            </a:r>
            <a:r>
              <a:rPr lang="en-US" sz="2000" dirty="0">
                <a:latin typeface="Arial" pitchFamily="34" charset="0"/>
                <a:ea typeface="+mn-ea"/>
                <a:cs typeface="Arial" pitchFamily="34" charset="0"/>
              </a:rPr>
              <a:t>, stay outside</a:t>
            </a:r>
            <a:r>
              <a:rPr lang="en-US" sz="2000" b="1" u="sng" dirty="0">
                <a:latin typeface="Arial" pitchFamily="34" charset="0"/>
                <a:ea typeface="+mn-ea"/>
                <a:cs typeface="Arial" pitchFamily="34" charset="0"/>
              </a:rPr>
              <a:t>.</a:t>
            </a:r>
            <a:r>
              <a:rPr lang="en-US" sz="2000" dirty="0">
                <a:latin typeface="Arial" pitchFamily="34" charset="0"/>
                <a:ea typeface="+mn-ea"/>
                <a:cs typeface="Arial" pitchFamily="34" charset="0"/>
              </a:rPr>
              <a:t> Move away from buildings, trees, streetlights and power lines. Crouch down and cover your head. Many injuries occur within 10 feet of the entrance to buildings. Bricks, roofing, and other materials can fall from buildings, injuring persons nearby. Trees, streetlights, and power lines may also fall, causing damage or injury. </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Assemble a Disaster Supplies Kit</a:t>
            </a:r>
          </a:p>
          <a:p>
            <a:pPr marL="171436" indent="-171436" fontAlgn="auto">
              <a:spcBef>
                <a:spcPts val="0"/>
              </a:spcBef>
              <a:spcAft>
                <a:spcPts val="0"/>
              </a:spcAft>
              <a:buFont typeface="Arial" pitchFamily="34" charset="0"/>
              <a:buChar char="•"/>
              <a:defRPr/>
            </a:pPr>
            <a:endParaRPr lang="en-US" sz="2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000" b="1" dirty="0">
                <a:solidFill>
                  <a:srgbClr val="C00000"/>
                </a:solidFill>
                <a:latin typeface="Arial" pitchFamily="34" charset="0"/>
                <a:ea typeface="+mn-ea"/>
                <a:cs typeface="Arial" pitchFamily="34" charset="0"/>
              </a:rPr>
              <a:t>Earthquake-specific supplies</a:t>
            </a:r>
            <a:r>
              <a:rPr lang="en-US" sz="2000" dirty="0">
                <a:latin typeface="Arial" pitchFamily="34" charset="0"/>
                <a:ea typeface="+mn-ea"/>
                <a:cs typeface="Arial" pitchFamily="34" charset="0"/>
              </a:rPr>
              <a:t> should include the following: A flashlight and sturdy shoes by each person's bedside; Disaster Supplies Kit; and an Evacuation Supply Kit.</a:t>
            </a:r>
          </a:p>
          <a:p>
            <a:pPr fontAlgn="auto">
              <a:spcBef>
                <a:spcPts val="0"/>
              </a:spcBef>
              <a:spcAft>
                <a:spcPts val="0"/>
              </a:spcAft>
              <a:defRPr/>
            </a:pPr>
            <a:endParaRPr lang="en-US" sz="2000" dirty="0">
              <a:latin typeface="Arial" pitchFamily="34" charset="0"/>
              <a:ea typeface="+mn-ea"/>
              <a:cs typeface="Arial" pitchFamily="34" charset="0"/>
            </a:endParaRPr>
          </a:p>
        </p:txBody>
      </p:sp>
      <p:sp>
        <p:nvSpPr>
          <p:cNvPr id="10" name="TextBox 9"/>
          <p:cNvSpPr txBox="1"/>
          <p:nvPr/>
        </p:nvSpPr>
        <p:spPr>
          <a:xfrm>
            <a:off x="4460147" y="7355297"/>
            <a:ext cx="12760979" cy="461657"/>
          </a:xfrm>
          <a:prstGeom prst="rect">
            <a:avLst/>
          </a:prstGeom>
          <a:noFill/>
        </p:spPr>
        <p:txBody>
          <a:bodyPr wrap="square" lIns="91432" tIns="45716" rIns="91432" bIns="45716">
            <a:spAutoFit/>
          </a:bodyPr>
          <a:lstStyle/>
          <a:p>
            <a:pPr algn="ctr" fontAlgn="auto">
              <a:spcBef>
                <a:spcPts val="0"/>
              </a:spcBef>
              <a:spcAft>
                <a:spcPts val="0"/>
              </a:spcAft>
              <a:defRPr/>
            </a:pPr>
            <a:r>
              <a:rPr lang="en-US" sz="2400" dirty="0">
                <a:solidFill>
                  <a:schemeClr val="tx1">
                    <a:lumMod val="50000"/>
                    <a:lumOff val="50000"/>
                  </a:schemeClr>
                </a:solidFill>
                <a:latin typeface="+mn-lt"/>
                <a:ea typeface="+mn-ea"/>
                <a:cs typeface="+mn-cs"/>
              </a:rPr>
              <a:t>This is only a sample preparedness list. Use information appropriate to your area.</a:t>
            </a:r>
            <a:endParaRPr lang="en-US" sz="110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1174156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black.POOH_CORNER\AppData\Local\Microsoft\Windows\Temporary Internet Files\Content.IE5\35Q3O5NF\MP900410082[1].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47" b="16674"/>
          <a:stretch/>
        </p:blipFill>
        <p:spPr bwMode="auto">
          <a:xfrm>
            <a:off x="-1" y="0"/>
            <a:ext cx="21332826" cy="133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1596" y="0"/>
            <a:ext cx="9065415" cy="132953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4" name="Rectangle 3"/>
          <p:cNvSpPr/>
          <p:nvPr/>
        </p:nvSpPr>
        <p:spPr>
          <a:xfrm>
            <a:off x="10211597" y="0"/>
            <a:ext cx="494477" cy="13295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2067804" y="2129216"/>
            <a:ext cx="6418861" cy="298286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fontAlgn="auto">
              <a:lnSpc>
                <a:spcPct val="80000"/>
              </a:lnSpc>
              <a:spcBef>
                <a:spcPts val="0"/>
              </a:spcBef>
              <a:spcAft>
                <a:spcPts val="0"/>
              </a:spcAft>
              <a:defRPr/>
            </a:pPr>
            <a:r>
              <a:rPr lang="en-US" sz="11500" b="1" dirty="0">
                <a:solidFill>
                  <a:schemeClr val="bg1"/>
                </a:solidFill>
                <a:latin typeface="Arial Black" pitchFamily="34" charset="0"/>
                <a:ea typeface="+mn-ea"/>
                <a:cs typeface="Arial" pitchFamily="34" charset="0"/>
              </a:rPr>
              <a:t>Flood                                            	Safety</a:t>
            </a:r>
            <a:endParaRPr lang="en-US" sz="7200" dirty="0">
              <a:latin typeface="+mn-lt"/>
              <a:ea typeface="+mn-ea"/>
              <a:cs typeface="+mn-cs"/>
            </a:endParaRPr>
          </a:p>
        </p:txBody>
      </p:sp>
      <p:sp>
        <p:nvSpPr>
          <p:cNvPr id="6" name="TextBox 5"/>
          <p:cNvSpPr txBox="1"/>
          <p:nvPr/>
        </p:nvSpPr>
        <p:spPr>
          <a:xfrm>
            <a:off x="11119397" y="466777"/>
            <a:ext cx="7712339" cy="12865049"/>
          </a:xfrm>
          <a:prstGeom prst="rect">
            <a:avLst/>
          </a:prstGeom>
          <a:noFill/>
        </p:spPr>
        <p:txBody>
          <a:bodyPr wrap="square" lIns="91432" tIns="45716" rIns="91432" bIns="45716">
            <a:spAutoFit/>
          </a:bodyPr>
          <a:lstStyle/>
          <a:p>
            <a:pPr fontAlgn="auto">
              <a:spcBef>
                <a:spcPts val="0"/>
              </a:spcBef>
              <a:spcAft>
                <a:spcPts val="0"/>
              </a:spcAft>
              <a:defRPr/>
            </a:pPr>
            <a:r>
              <a:rPr lang="en-US" b="1" kern="1000" dirty="0">
                <a:latin typeface="Arial" pitchFamily="34" charset="0"/>
                <a:ea typeface="+mn-ea"/>
                <a:cs typeface="Arial" pitchFamily="34" charset="0"/>
              </a:rPr>
              <a:t>During A Flood</a:t>
            </a:r>
            <a:endParaRPr lang="en-US"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Avoid areas subject to sudden flooding.</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attempt to cross a stream where water is above your knees. When in doubt, don't try it.</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try to drive over a flooded road. The water can be much deeper than it appears and you could be stranded or trapped.</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try to drive around police barricades.</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Stay away from drains and ditches.</a:t>
            </a:r>
          </a:p>
          <a:p>
            <a:pPr marL="171436" indent="-171436" fontAlgn="auto">
              <a:spcBef>
                <a:spcPts val="0"/>
              </a:spcBef>
              <a:spcAft>
                <a:spcPts val="0"/>
              </a:spcAft>
              <a:buFont typeface="Arial" pitchFamily="34" charset="0"/>
              <a:buChar char="•"/>
              <a:defRPr/>
            </a:pPr>
            <a:endParaRPr lang="en-US" sz="10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endParaRPr lang="en-US" sz="1000" kern="1000" dirty="0">
              <a:latin typeface="Arial" pitchFamily="34" charset="0"/>
              <a:ea typeface="+mn-ea"/>
              <a:cs typeface="Arial" pitchFamily="34" charset="0"/>
            </a:endParaRPr>
          </a:p>
          <a:p>
            <a:pPr fontAlgn="auto">
              <a:spcBef>
                <a:spcPts val="0"/>
              </a:spcBef>
              <a:spcAft>
                <a:spcPts val="0"/>
              </a:spcAft>
              <a:defRPr/>
            </a:pPr>
            <a:r>
              <a:rPr lang="en-US" b="1" kern="1000" dirty="0">
                <a:latin typeface="Arial" pitchFamily="34" charset="0"/>
                <a:ea typeface="+mn-ea"/>
                <a:cs typeface="Arial" pitchFamily="34" charset="0"/>
              </a:rPr>
              <a:t>After a Flood</a:t>
            </a:r>
            <a:endParaRPr lang="en-US"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eat fresh food that has come in contact with flood waters.</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Boil drinking water before using.</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Report broken gas, electrical and water lines immediately.</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handle electrical equipment in wet areas.</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Do not sightsee. Your presence could impede relief efforts as well as endanger yourself.</a:t>
            </a:r>
          </a:p>
          <a:p>
            <a:pPr marL="171436" indent="-171436" fontAlgn="auto">
              <a:spcBef>
                <a:spcPts val="0"/>
              </a:spcBef>
              <a:spcAft>
                <a:spcPts val="0"/>
              </a:spcAft>
              <a:buFont typeface="Arial" pitchFamily="34" charset="0"/>
              <a:buChar char="•"/>
              <a:defRPr/>
            </a:pPr>
            <a:endParaRPr lang="en-US" sz="2400" kern="1000" dirty="0">
              <a:latin typeface="Arial" pitchFamily="34" charset="0"/>
              <a:ea typeface="+mn-ea"/>
              <a:cs typeface="Arial" pitchFamily="34" charset="0"/>
            </a:endParaRPr>
          </a:p>
          <a:p>
            <a:pPr marL="171436" indent="-171436" fontAlgn="auto">
              <a:spcBef>
                <a:spcPts val="0"/>
              </a:spcBef>
              <a:spcAft>
                <a:spcPts val="0"/>
              </a:spcAft>
              <a:buFont typeface="Arial" pitchFamily="34" charset="0"/>
              <a:buChar char="•"/>
              <a:defRPr/>
            </a:pPr>
            <a:r>
              <a:rPr lang="en-US" sz="2400" kern="1000" dirty="0">
                <a:latin typeface="Arial" pitchFamily="34" charset="0"/>
                <a:ea typeface="+mn-ea"/>
                <a:cs typeface="Arial" pitchFamily="34" charset="0"/>
              </a:rPr>
              <a:t>Cooperate with local officials. Respond to requests for assistance from local police, firefighters and relief workers. Community participation is critical to effective disaster relief.</a:t>
            </a:r>
          </a:p>
          <a:p>
            <a:pPr fontAlgn="auto">
              <a:spcBef>
                <a:spcPts val="0"/>
              </a:spcBef>
              <a:spcAft>
                <a:spcPts val="0"/>
              </a:spcAft>
              <a:defRPr/>
            </a:pPr>
            <a:endParaRPr lang="en-US" sz="1600" dirty="0">
              <a:latin typeface="Arial" pitchFamily="34" charset="0"/>
              <a:ea typeface="+mn-ea"/>
              <a:cs typeface="Arial" pitchFamily="34" charset="0"/>
            </a:endParaRP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defRPr/>
            </a:pPr>
            <a:endParaRPr lang="en-US" sz="1000" dirty="0">
              <a:latin typeface="+mn-lt"/>
              <a:ea typeface="+mn-ea"/>
              <a:cs typeface="+mn-cs"/>
            </a:endParaRPr>
          </a:p>
        </p:txBody>
      </p:sp>
      <p:sp>
        <p:nvSpPr>
          <p:cNvPr id="8" name="TextBox 7"/>
          <p:cNvSpPr txBox="1"/>
          <p:nvPr/>
        </p:nvSpPr>
        <p:spPr>
          <a:xfrm>
            <a:off x="464598" y="12748530"/>
            <a:ext cx="9344345" cy="400101"/>
          </a:xfrm>
          <a:prstGeom prst="rect">
            <a:avLst/>
          </a:prstGeom>
          <a:noFill/>
        </p:spPr>
        <p:txBody>
          <a:bodyPr wrap="square" lIns="91432" tIns="45716" rIns="91432" bIns="45716">
            <a:spAutoFit/>
          </a:bodyPr>
          <a:lstStyle/>
          <a:p>
            <a:pPr algn="ctr" fontAlgn="auto">
              <a:spcBef>
                <a:spcPts val="0"/>
              </a:spcBef>
              <a:spcAft>
                <a:spcPts val="0"/>
              </a:spcAft>
              <a:defRPr/>
            </a:pPr>
            <a:r>
              <a:rPr lang="en-US" sz="2000" dirty="0">
                <a:solidFill>
                  <a:schemeClr val="bg1">
                    <a:lumMod val="95000"/>
                  </a:schemeClr>
                </a:solidFill>
                <a:latin typeface="+mn-lt"/>
                <a:ea typeface="+mn-ea"/>
                <a:cs typeface="+mn-cs"/>
              </a:rPr>
              <a:t>This is only a sample preparedness list. </a:t>
            </a:r>
            <a:r>
              <a:rPr lang="en-US" sz="2000" dirty="0" smtClean="0">
                <a:solidFill>
                  <a:schemeClr val="bg1">
                    <a:lumMod val="95000"/>
                  </a:schemeClr>
                </a:solidFill>
                <a:latin typeface="+mn-lt"/>
                <a:ea typeface="+mn-ea"/>
                <a:cs typeface="+mn-cs"/>
              </a:rPr>
              <a:t>Use </a:t>
            </a:r>
            <a:r>
              <a:rPr lang="en-US" sz="2000" dirty="0">
                <a:solidFill>
                  <a:schemeClr val="bg1">
                    <a:lumMod val="95000"/>
                  </a:schemeClr>
                </a:solidFill>
                <a:latin typeface="+mn-lt"/>
                <a:ea typeface="+mn-ea"/>
                <a:cs typeface="+mn-cs"/>
              </a:rPr>
              <a:t>information appropriate to your area.</a:t>
            </a:r>
          </a:p>
        </p:txBody>
      </p:sp>
    </p:spTree>
    <p:extLst>
      <p:ext uri="{BB962C8B-B14F-4D97-AF65-F5344CB8AC3E}">
        <p14:creationId xmlns:p14="http://schemas.microsoft.com/office/powerpoint/2010/main" val="36021211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gblack.POOH_CORNER\AppData\Local\Microsoft\Windows\Temporary Internet Files\Content.IE5\TIYH8C1F\MP900406662[1].jpg"/>
          <p:cNvPicPr>
            <a:picLocks noChangeAspect="1" noChangeArrowheads="1"/>
          </p:cNvPicPr>
          <p:nvPr/>
        </p:nvPicPr>
        <p:blipFill rotWithShape="1">
          <a:blip r:embed="rId2">
            <a:extLst>
              <a:ext uri="{28A0092B-C50C-407E-A947-70E740481C1C}">
                <a14:useLocalDpi xmlns:a14="http://schemas.microsoft.com/office/drawing/2010/main" val="0"/>
              </a:ext>
            </a:extLst>
          </a:blip>
          <a:srcRect l="4796" t="19566" r="8783"/>
          <a:stretch/>
        </p:blipFill>
        <p:spPr bwMode="auto">
          <a:xfrm flipH="1">
            <a:off x="0" y="-1"/>
            <a:ext cx="21332825" cy="13331825"/>
          </a:xfrm>
          <a:prstGeom prst="rect">
            <a:avLst/>
          </a:prstGeom>
          <a:noFill/>
          <a:scene3d>
            <a:camera prst="orthographicFront">
              <a:rot lat="0" lon="21599992" rev="0"/>
            </a:camera>
            <a:lightRig rig="threePt" dir="t"/>
          </a:scene3d>
          <a:extLst>
            <a:ext uri="{909E8E84-426E-40DD-AFC4-6F175D3DCCD1}">
              <a14:hiddenFill xmlns:a14="http://schemas.microsoft.com/office/drawing/2010/main">
                <a:solidFill>
                  <a:srgbClr val="FFFFFF"/>
                </a:solidFill>
              </a14:hiddenFill>
            </a:ext>
          </a:extLst>
        </p:spPr>
      </p:pic>
      <p:sp>
        <p:nvSpPr>
          <p:cNvPr id="3" name="Rectangle 2"/>
          <p:cNvSpPr/>
          <p:nvPr/>
        </p:nvSpPr>
        <p:spPr>
          <a:xfrm>
            <a:off x="10211596" y="0"/>
            <a:ext cx="9065415" cy="132953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4" name="Rectangle 3"/>
          <p:cNvSpPr/>
          <p:nvPr/>
        </p:nvSpPr>
        <p:spPr>
          <a:xfrm>
            <a:off x="10211597" y="0"/>
            <a:ext cx="494477" cy="13295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6" name="TextBox 5"/>
          <p:cNvSpPr txBox="1"/>
          <p:nvPr/>
        </p:nvSpPr>
        <p:spPr>
          <a:xfrm>
            <a:off x="464598" y="12748530"/>
            <a:ext cx="9344345" cy="400101"/>
          </a:xfrm>
          <a:prstGeom prst="rect">
            <a:avLst/>
          </a:prstGeom>
          <a:noFill/>
        </p:spPr>
        <p:txBody>
          <a:bodyPr wrap="square" lIns="91432" tIns="45716" rIns="91432" bIns="45716">
            <a:spAutoFit/>
          </a:bodyPr>
          <a:lstStyle/>
          <a:p>
            <a:pPr algn="ctr" fontAlgn="auto">
              <a:spcBef>
                <a:spcPts val="0"/>
              </a:spcBef>
              <a:spcAft>
                <a:spcPts val="0"/>
              </a:spcAft>
              <a:defRPr/>
            </a:pPr>
            <a:r>
              <a:rPr lang="en-US" sz="2000" dirty="0">
                <a:solidFill>
                  <a:schemeClr val="bg1">
                    <a:lumMod val="95000"/>
                  </a:schemeClr>
                </a:solidFill>
                <a:latin typeface="+mn-lt"/>
                <a:ea typeface="+mn-ea"/>
                <a:cs typeface="+mn-cs"/>
              </a:rPr>
              <a:t>This is only a sample preparedness list. </a:t>
            </a:r>
            <a:r>
              <a:rPr lang="en-US" sz="2000" dirty="0" smtClean="0">
                <a:solidFill>
                  <a:schemeClr val="bg1">
                    <a:lumMod val="95000"/>
                  </a:schemeClr>
                </a:solidFill>
                <a:latin typeface="+mn-lt"/>
                <a:ea typeface="+mn-ea"/>
                <a:cs typeface="+mn-cs"/>
              </a:rPr>
              <a:t>Use </a:t>
            </a:r>
            <a:r>
              <a:rPr lang="en-US" sz="2000" dirty="0">
                <a:solidFill>
                  <a:schemeClr val="bg1">
                    <a:lumMod val="95000"/>
                  </a:schemeClr>
                </a:solidFill>
                <a:latin typeface="+mn-lt"/>
                <a:ea typeface="+mn-ea"/>
                <a:cs typeface="+mn-cs"/>
              </a:rPr>
              <a:t>information appropriate to your area.</a:t>
            </a:r>
          </a:p>
        </p:txBody>
      </p:sp>
      <p:sp>
        <p:nvSpPr>
          <p:cNvPr id="8" name="TextBox 5"/>
          <p:cNvSpPr txBox="1">
            <a:spLocks noChangeArrowheads="1"/>
          </p:cNvSpPr>
          <p:nvPr/>
        </p:nvSpPr>
        <p:spPr bwMode="auto">
          <a:xfrm>
            <a:off x="12122073" y="3122612"/>
            <a:ext cx="5377812" cy="513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marL="169863" indent="-169863" eaLnBrk="0" hangingPunct="0">
              <a:defRPr sz="2400">
                <a:solidFill>
                  <a:schemeClr val="tx1"/>
                </a:solidFill>
                <a:latin typeface="Calibri" charset="0"/>
                <a:ea typeface="ＭＳ Ｐゴシック" charset="0"/>
                <a:cs typeface="ＭＳ Ｐゴシック" charset="0"/>
              </a:defRPr>
            </a:lvl1pPr>
            <a:lvl2pPr marL="169863" indent="-169863"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3600" b="1" dirty="0"/>
              <a:t>Go to the basement </a:t>
            </a:r>
            <a:r>
              <a:rPr lang="en-US" sz="2800" dirty="0"/>
              <a:t>or center of an interior room</a:t>
            </a:r>
          </a:p>
          <a:p>
            <a:pPr lvl="1" eaLnBrk="1" hangingPunct="1">
              <a:buFont typeface="Arial" charset="0"/>
              <a:buChar char="•"/>
            </a:pPr>
            <a:endParaRPr lang="en-US" dirty="0"/>
          </a:p>
          <a:p>
            <a:pPr lvl="1" eaLnBrk="1" hangingPunct="1">
              <a:buFont typeface="Arial" charset="0"/>
              <a:buChar char="•"/>
            </a:pPr>
            <a:r>
              <a:rPr lang="en-US" sz="3600" b="1" dirty="0"/>
              <a:t>Stay away from </a:t>
            </a:r>
            <a:r>
              <a:rPr lang="en-US" sz="2800" dirty="0"/>
              <a:t>corners, windows, doors, outside walls</a:t>
            </a:r>
          </a:p>
          <a:p>
            <a:pPr lvl="1" eaLnBrk="1" hangingPunct="1">
              <a:buFont typeface="Arial" charset="0"/>
              <a:buChar char="•"/>
            </a:pPr>
            <a:endParaRPr lang="en-US" sz="3600" dirty="0"/>
          </a:p>
          <a:p>
            <a:pPr lvl="1" eaLnBrk="1" hangingPunct="1">
              <a:buFont typeface="Arial" charset="0"/>
              <a:buChar char="•"/>
            </a:pPr>
            <a:r>
              <a:rPr lang="en-US" sz="3600" b="1" dirty="0"/>
              <a:t>Put as many walls </a:t>
            </a:r>
            <a:r>
              <a:rPr lang="en-US" sz="2800" dirty="0"/>
              <a:t>as possible between you and the outside</a:t>
            </a:r>
          </a:p>
          <a:p>
            <a:pPr lvl="1" eaLnBrk="1" hangingPunct="1">
              <a:buFont typeface="Arial" charset="0"/>
              <a:buChar char="•"/>
            </a:pPr>
            <a:endParaRPr lang="en-US" sz="1200" dirty="0"/>
          </a:p>
          <a:p>
            <a:pPr lvl="1" eaLnBrk="1" hangingPunct="1">
              <a:buFont typeface="Arial" charset="0"/>
              <a:buChar char="•"/>
            </a:pPr>
            <a:r>
              <a:rPr lang="en-US" sz="3600" b="1" dirty="0"/>
              <a:t>Do not open </a:t>
            </a:r>
            <a:r>
              <a:rPr lang="en-US" sz="2800" dirty="0"/>
              <a:t>windows</a:t>
            </a:r>
          </a:p>
        </p:txBody>
      </p:sp>
      <p:sp>
        <p:nvSpPr>
          <p:cNvPr id="12" name="TextBox 11"/>
          <p:cNvSpPr txBox="1">
            <a:spLocks noChangeArrowheads="1"/>
          </p:cNvSpPr>
          <p:nvPr/>
        </p:nvSpPr>
        <p:spPr bwMode="auto">
          <a:xfrm>
            <a:off x="1386392" y="2129216"/>
            <a:ext cx="7255144" cy="298286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fontAlgn="auto">
              <a:lnSpc>
                <a:spcPct val="80000"/>
              </a:lnSpc>
              <a:spcBef>
                <a:spcPts val="0"/>
              </a:spcBef>
              <a:spcAft>
                <a:spcPts val="0"/>
              </a:spcAft>
              <a:defRPr/>
            </a:pPr>
            <a:r>
              <a:rPr lang="en-US" sz="11500" b="1" dirty="0" smtClean="0">
                <a:solidFill>
                  <a:schemeClr val="bg1"/>
                </a:solidFill>
                <a:latin typeface="Arial Black" pitchFamily="34" charset="0"/>
                <a:ea typeface="+mn-ea"/>
                <a:cs typeface="Arial" pitchFamily="34" charset="0"/>
              </a:rPr>
              <a:t>Tornado                                            </a:t>
            </a:r>
            <a:r>
              <a:rPr lang="en-US" sz="11500" b="1" dirty="0">
                <a:solidFill>
                  <a:schemeClr val="bg1"/>
                </a:solidFill>
                <a:latin typeface="Arial Black" pitchFamily="34" charset="0"/>
                <a:ea typeface="+mn-ea"/>
                <a:cs typeface="Arial" pitchFamily="34" charset="0"/>
              </a:rPr>
              <a:t>	</a:t>
            </a:r>
            <a:r>
              <a:rPr lang="en-US" sz="11500" b="1" dirty="0" smtClean="0">
                <a:solidFill>
                  <a:schemeClr val="bg1"/>
                </a:solidFill>
                <a:latin typeface="Arial Black" pitchFamily="34" charset="0"/>
                <a:ea typeface="+mn-ea"/>
                <a:cs typeface="Arial" pitchFamily="34" charset="0"/>
              </a:rPr>
              <a:t>  Safety</a:t>
            </a:r>
            <a:endParaRPr lang="en-US" sz="7200" dirty="0">
              <a:latin typeface="+mn-lt"/>
              <a:ea typeface="+mn-ea"/>
              <a:cs typeface="+mn-cs"/>
            </a:endParaRPr>
          </a:p>
        </p:txBody>
      </p:sp>
    </p:spTree>
    <p:extLst>
      <p:ext uri="{BB962C8B-B14F-4D97-AF65-F5344CB8AC3E}">
        <p14:creationId xmlns:p14="http://schemas.microsoft.com/office/powerpoint/2010/main" val="2464550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gblack.POOH_CORNER\AppData\Local\Microsoft\Windows\Temporary Internet Files\Content.IE5\35Q3O5NF\MP90044803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657" b="3759"/>
          <a:stretch/>
        </p:blipFill>
        <p:spPr bwMode="auto">
          <a:xfrm>
            <a:off x="-1" y="0"/>
            <a:ext cx="21332825" cy="1333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1596" y="0"/>
            <a:ext cx="9065415" cy="132953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4" name="Rectangle 3"/>
          <p:cNvSpPr/>
          <p:nvPr/>
        </p:nvSpPr>
        <p:spPr>
          <a:xfrm>
            <a:off x="10211597" y="0"/>
            <a:ext cx="494477" cy="13295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sp>
        <p:nvSpPr>
          <p:cNvPr id="6" name="TextBox 5"/>
          <p:cNvSpPr txBox="1"/>
          <p:nvPr/>
        </p:nvSpPr>
        <p:spPr>
          <a:xfrm>
            <a:off x="464598" y="12748530"/>
            <a:ext cx="9344345" cy="400101"/>
          </a:xfrm>
          <a:prstGeom prst="rect">
            <a:avLst/>
          </a:prstGeom>
          <a:noFill/>
        </p:spPr>
        <p:txBody>
          <a:bodyPr wrap="square" lIns="91432" tIns="45716" rIns="91432" bIns="45716">
            <a:spAutoFit/>
          </a:bodyPr>
          <a:lstStyle/>
          <a:p>
            <a:pPr algn="ctr" fontAlgn="auto">
              <a:spcBef>
                <a:spcPts val="0"/>
              </a:spcBef>
              <a:spcAft>
                <a:spcPts val="0"/>
              </a:spcAft>
              <a:defRPr/>
            </a:pPr>
            <a:r>
              <a:rPr lang="en-US" sz="2000" dirty="0">
                <a:solidFill>
                  <a:srgbClr val="000000"/>
                </a:solidFill>
                <a:latin typeface="+mn-lt"/>
                <a:ea typeface="+mn-ea"/>
                <a:cs typeface="+mn-cs"/>
              </a:rPr>
              <a:t>This is only a sample preparedness list. </a:t>
            </a:r>
            <a:r>
              <a:rPr lang="en-US" sz="2000" dirty="0" smtClean="0">
                <a:solidFill>
                  <a:srgbClr val="000000"/>
                </a:solidFill>
                <a:latin typeface="+mn-lt"/>
                <a:ea typeface="+mn-ea"/>
                <a:cs typeface="+mn-cs"/>
              </a:rPr>
              <a:t>Use </a:t>
            </a:r>
            <a:r>
              <a:rPr lang="en-US" sz="2000" dirty="0">
                <a:solidFill>
                  <a:srgbClr val="000000"/>
                </a:solidFill>
                <a:latin typeface="+mn-lt"/>
                <a:ea typeface="+mn-ea"/>
                <a:cs typeface="+mn-cs"/>
              </a:rPr>
              <a:t>information appropriate to your area.</a:t>
            </a:r>
          </a:p>
        </p:txBody>
      </p:sp>
      <p:sp>
        <p:nvSpPr>
          <p:cNvPr id="7" name="TextBox 7"/>
          <p:cNvSpPr txBox="1">
            <a:spLocks noChangeArrowheads="1"/>
          </p:cNvSpPr>
          <p:nvPr/>
        </p:nvSpPr>
        <p:spPr bwMode="auto">
          <a:xfrm>
            <a:off x="11126268" y="837588"/>
            <a:ext cx="7736439" cy="1191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marL="171450" indent="-1714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b="1" dirty="0">
                <a:solidFill>
                  <a:srgbClr val="C00000"/>
                </a:solidFill>
              </a:rPr>
              <a:t>Dress in several layers </a:t>
            </a:r>
            <a:r>
              <a:rPr lang="en-US" dirty="0"/>
              <a:t>of lightweight clothing, wear mittens and a hat (preferably one that covers your ears).</a:t>
            </a:r>
            <a:br>
              <a:rPr lang="en-US" dirty="0"/>
            </a:br>
            <a:endParaRPr lang="en-US" dirty="0"/>
          </a:p>
          <a:p>
            <a:pPr eaLnBrk="1" hangingPunct="1">
              <a:buFont typeface="Arial" charset="0"/>
              <a:buChar char="•"/>
            </a:pPr>
            <a:r>
              <a:rPr lang="en-US" b="1" dirty="0">
                <a:solidFill>
                  <a:srgbClr val="C00000"/>
                </a:solidFill>
              </a:rPr>
              <a:t>Wear waterproof, insulated boots </a:t>
            </a:r>
            <a:r>
              <a:rPr lang="en-US" dirty="0"/>
              <a:t>to keep your feet warm and dry and to maintain your footing in ice and snow.</a:t>
            </a:r>
            <a:br>
              <a:rPr lang="en-US" dirty="0"/>
            </a:br>
            <a:endParaRPr lang="en-US" dirty="0"/>
          </a:p>
          <a:p>
            <a:pPr eaLnBrk="1" hangingPunct="1">
              <a:buFont typeface="Arial" charset="0"/>
              <a:buChar char="•"/>
            </a:pPr>
            <a:r>
              <a:rPr lang="en-US" b="1" dirty="0">
                <a:solidFill>
                  <a:srgbClr val="C00000"/>
                </a:solidFill>
              </a:rPr>
              <a:t>Minimize travel. </a:t>
            </a:r>
            <a:r>
              <a:rPr lang="en-US" dirty="0"/>
              <a:t>If travel is necessary, keep a disaster supplies kit in your vehicle.</a:t>
            </a:r>
            <a:br>
              <a:rPr lang="en-US" dirty="0"/>
            </a:br>
            <a:endParaRPr lang="en-US" dirty="0"/>
          </a:p>
          <a:p>
            <a:pPr eaLnBrk="1" hangingPunct="1">
              <a:buFont typeface="Arial" charset="0"/>
              <a:buChar char="•"/>
            </a:pPr>
            <a:r>
              <a:rPr lang="en-US" b="1" dirty="0">
                <a:solidFill>
                  <a:srgbClr val="C00000"/>
                </a:solidFill>
              </a:rPr>
              <a:t>Listen to a NOAA Weather Radio</a:t>
            </a:r>
            <a:r>
              <a:rPr lang="en-US" dirty="0"/>
              <a:t> or other local news channels for critical information from the National Weather Service (NWS).</a:t>
            </a:r>
            <a:br>
              <a:rPr lang="en-US" dirty="0"/>
            </a:br>
            <a:endParaRPr lang="en-US" dirty="0"/>
          </a:p>
          <a:p>
            <a:pPr eaLnBrk="1" hangingPunct="1">
              <a:buFont typeface="Arial" charset="0"/>
              <a:buChar char="•"/>
            </a:pPr>
            <a:r>
              <a:rPr lang="en-US" b="1" dirty="0">
                <a:solidFill>
                  <a:srgbClr val="C00000"/>
                </a:solidFill>
              </a:rPr>
              <a:t>Keep your vehicle</a:t>
            </a:r>
            <a:r>
              <a:rPr lang="ja-JP" altLang="en-US" b="1" dirty="0">
                <a:solidFill>
                  <a:srgbClr val="C00000"/>
                </a:solidFill>
              </a:rPr>
              <a:t>’</a:t>
            </a:r>
            <a:r>
              <a:rPr lang="en-US" altLang="ja-JP" b="1" dirty="0">
                <a:solidFill>
                  <a:srgbClr val="C00000"/>
                </a:solidFill>
              </a:rPr>
              <a:t>s gas tank full</a:t>
            </a:r>
            <a:r>
              <a:rPr lang="en-US" altLang="ja-JP" dirty="0"/>
              <a:t>. A full tank will keep the fuel line from freezing.</a:t>
            </a:r>
            <a:br>
              <a:rPr lang="en-US" altLang="ja-JP" dirty="0"/>
            </a:br>
            <a:endParaRPr lang="en-US" altLang="ja-JP" dirty="0"/>
          </a:p>
          <a:p>
            <a:pPr eaLnBrk="1" hangingPunct="1">
              <a:buFont typeface="Arial" charset="0"/>
              <a:buChar char="•"/>
            </a:pPr>
            <a:r>
              <a:rPr lang="en-US" b="1" dirty="0">
                <a:solidFill>
                  <a:srgbClr val="C00000"/>
                </a:solidFill>
              </a:rPr>
              <a:t>Insulate your home </a:t>
            </a:r>
            <a:r>
              <a:rPr lang="en-US" dirty="0"/>
              <a:t>by installing storm windows or covering windows with plastic from the inside to keep cold air out.</a:t>
            </a:r>
            <a:br>
              <a:rPr lang="en-US" dirty="0"/>
            </a:br>
            <a:endParaRPr lang="en-US" dirty="0"/>
          </a:p>
          <a:p>
            <a:pPr eaLnBrk="1" hangingPunct="1">
              <a:buFont typeface="Arial" charset="0"/>
              <a:buChar char="•"/>
            </a:pPr>
            <a:r>
              <a:rPr lang="en-US" b="1" dirty="0">
                <a:solidFill>
                  <a:srgbClr val="C00000"/>
                </a:solidFill>
              </a:rPr>
              <a:t>Maintain heating equipment </a:t>
            </a:r>
            <a:r>
              <a:rPr lang="en-US" dirty="0"/>
              <a:t>and chimneys by having them cleaned and inspected every year.</a:t>
            </a:r>
            <a:br>
              <a:rPr lang="en-US" dirty="0"/>
            </a:br>
            <a:endParaRPr lang="en-US" dirty="0"/>
          </a:p>
          <a:p>
            <a:pPr eaLnBrk="1" hangingPunct="1">
              <a:buFont typeface="Arial" charset="0"/>
              <a:buChar char="•"/>
            </a:pPr>
            <a:r>
              <a:rPr lang="en-US" b="1" dirty="0">
                <a:solidFill>
                  <a:srgbClr val="C00000"/>
                </a:solidFill>
              </a:rPr>
              <a:t>Bring pets/companion animals inside </a:t>
            </a:r>
            <a:r>
              <a:rPr lang="en-US" dirty="0"/>
              <a:t>during winter weather. Move other animals or livestock to sheltered areas with non-frozen drinking water.</a:t>
            </a:r>
            <a:br>
              <a:rPr lang="en-US" dirty="0"/>
            </a:br>
            <a:endParaRPr lang="en-US" dirty="0"/>
          </a:p>
          <a:p>
            <a:pPr eaLnBrk="1" hangingPunct="1">
              <a:buFont typeface="Arial" charset="0"/>
              <a:buChar char="•"/>
            </a:pPr>
            <a:r>
              <a:rPr lang="en-US" b="1" dirty="0">
                <a:solidFill>
                  <a:srgbClr val="C00000"/>
                </a:solidFill>
              </a:rPr>
              <a:t>Running water</a:t>
            </a:r>
            <a:r>
              <a:rPr lang="en-US" dirty="0"/>
              <a:t>, even at a trickle, helps prevent pipes from freezing.</a:t>
            </a:r>
            <a:br>
              <a:rPr lang="en-US" dirty="0"/>
            </a:br>
            <a:endParaRPr lang="en-US" dirty="0"/>
          </a:p>
          <a:p>
            <a:pPr eaLnBrk="1" hangingPunct="1">
              <a:buFont typeface="Arial" charset="0"/>
              <a:buChar char="•"/>
            </a:pPr>
            <a:r>
              <a:rPr lang="en-US" b="1" dirty="0">
                <a:solidFill>
                  <a:srgbClr val="C00000"/>
                </a:solidFill>
              </a:rPr>
              <a:t>All fuel-burning equipment </a:t>
            </a:r>
            <a:r>
              <a:rPr lang="en-US" dirty="0"/>
              <a:t>should be vented to the outside and kept clear.</a:t>
            </a:r>
          </a:p>
        </p:txBody>
      </p:sp>
      <p:sp>
        <p:nvSpPr>
          <p:cNvPr id="9" name="TextBox 8"/>
          <p:cNvSpPr txBox="1">
            <a:spLocks noChangeArrowheads="1"/>
          </p:cNvSpPr>
          <p:nvPr/>
        </p:nvSpPr>
        <p:spPr bwMode="auto">
          <a:xfrm>
            <a:off x="1386392" y="2129216"/>
            <a:ext cx="7255144" cy="2982860"/>
          </a:xfrm>
          <a:prstGeom prst="rect">
            <a:avLst/>
          </a:prstGeom>
          <a:noFill/>
          <a:ln>
            <a:noFill/>
          </a:ln>
          <a:effectLst>
            <a:outerShdw blurRad="508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fontAlgn="auto">
              <a:lnSpc>
                <a:spcPct val="80000"/>
              </a:lnSpc>
              <a:spcBef>
                <a:spcPts val="0"/>
              </a:spcBef>
              <a:spcAft>
                <a:spcPts val="0"/>
              </a:spcAft>
              <a:defRPr/>
            </a:pPr>
            <a:r>
              <a:rPr lang="en-US" sz="11500" b="1" dirty="0" smtClean="0">
                <a:solidFill>
                  <a:schemeClr val="bg1"/>
                </a:solidFill>
                <a:latin typeface="Arial Black" pitchFamily="34" charset="0"/>
                <a:ea typeface="+mn-ea"/>
                <a:cs typeface="Arial" pitchFamily="34" charset="0"/>
              </a:rPr>
              <a:t>Blizzard                                            </a:t>
            </a:r>
            <a:r>
              <a:rPr lang="en-US" sz="11500" b="1" dirty="0">
                <a:solidFill>
                  <a:schemeClr val="bg1"/>
                </a:solidFill>
                <a:latin typeface="Arial Black" pitchFamily="34" charset="0"/>
                <a:ea typeface="+mn-ea"/>
                <a:cs typeface="Arial" pitchFamily="34" charset="0"/>
              </a:rPr>
              <a:t>	</a:t>
            </a:r>
            <a:r>
              <a:rPr lang="en-US" sz="11500" b="1" dirty="0" smtClean="0">
                <a:solidFill>
                  <a:schemeClr val="bg1"/>
                </a:solidFill>
                <a:latin typeface="Arial Black" pitchFamily="34" charset="0"/>
                <a:ea typeface="+mn-ea"/>
                <a:cs typeface="Arial" pitchFamily="34" charset="0"/>
              </a:rPr>
              <a:t>  Safety</a:t>
            </a:r>
            <a:endParaRPr lang="en-US" sz="7200" dirty="0">
              <a:latin typeface="+mn-lt"/>
              <a:ea typeface="+mn-ea"/>
              <a:cs typeface="+mn-cs"/>
            </a:endParaRPr>
          </a:p>
        </p:txBody>
      </p:sp>
    </p:spTree>
    <p:extLst>
      <p:ext uri="{BB962C8B-B14F-4D97-AF65-F5344CB8AC3E}">
        <p14:creationId xmlns:p14="http://schemas.microsoft.com/office/powerpoint/2010/main" val="293612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88" y="0"/>
            <a:ext cx="21331237" cy="1333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113355" y="834017"/>
            <a:ext cx="17408646" cy="1200329"/>
          </a:xfrm>
          <a:prstGeom prst="rect">
            <a:avLst/>
          </a:prstGeom>
          <a:noFill/>
        </p:spPr>
        <p:txBody>
          <a:bodyPr wrap="square" rtlCol="0">
            <a:spAutoFit/>
          </a:bodyPr>
          <a:lstStyle/>
          <a:p>
            <a:r>
              <a:rPr lang="en-US" sz="7200" dirty="0"/>
              <a:t>Ready? Send Slides to </a:t>
            </a:r>
            <a:r>
              <a:rPr lang="en-US" sz="7200" dirty="0" err="1" smtClean="0"/>
              <a:t>eScreenz</a:t>
            </a:r>
            <a:r>
              <a:rPr lang="en-US" sz="7200" baseline="30000" dirty="0" smtClean="0"/>
              <a:t>™</a:t>
            </a:r>
            <a:endParaRPr lang="en-US" sz="7200" baseline="30000" dirty="0"/>
          </a:p>
        </p:txBody>
      </p:sp>
      <p:sp>
        <p:nvSpPr>
          <p:cNvPr id="9" name="Title 1"/>
          <p:cNvSpPr txBox="1">
            <a:spLocks/>
          </p:cNvSpPr>
          <p:nvPr/>
        </p:nvSpPr>
        <p:spPr>
          <a:xfrm>
            <a:off x="2476177" y="2551220"/>
            <a:ext cx="14748743" cy="6679994"/>
          </a:xfrm>
          <a:prstGeom prst="rect">
            <a:avLst/>
          </a:prstGeom>
        </p:spPr>
        <p:txBody>
          <a:bodyPr/>
          <a:lstStyle>
            <a:lvl1pPr algn="ctr" defTabSz="1981200" rtl="0" eaLnBrk="1" fontAlgn="base" hangingPunct="1">
              <a:spcBef>
                <a:spcPct val="0"/>
              </a:spcBef>
              <a:spcAft>
                <a:spcPct val="0"/>
              </a:spcAft>
              <a:defRPr sz="9500">
                <a:solidFill>
                  <a:schemeClr val="tx2"/>
                </a:solidFill>
                <a:latin typeface="+mj-lt"/>
                <a:ea typeface="ＭＳ Ｐゴシック" charset="0"/>
                <a:cs typeface="ＭＳ Ｐゴシック" charset="0"/>
              </a:defRPr>
            </a:lvl1pPr>
            <a:lvl2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2pPr>
            <a:lvl3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3pPr>
            <a:lvl4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4pPr>
            <a:lvl5pPr algn="ctr" defTabSz="1981200" rtl="0" eaLnBrk="1" fontAlgn="base" hangingPunct="1">
              <a:spcBef>
                <a:spcPct val="0"/>
              </a:spcBef>
              <a:spcAft>
                <a:spcPct val="0"/>
              </a:spcAft>
              <a:defRPr sz="9500">
                <a:solidFill>
                  <a:schemeClr val="tx2"/>
                </a:solidFill>
                <a:latin typeface="Arial" charset="0"/>
                <a:ea typeface="ＭＳ Ｐゴシック" charset="0"/>
                <a:cs typeface="ＭＳ Ｐゴシック" charset="0"/>
              </a:defRPr>
            </a:lvl5pPr>
            <a:lvl6pPr marL="457200" algn="ctr" defTabSz="1981200" rtl="0" eaLnBrk="1" fontAlgn="base" hangingPunct="1">
              <a:spcBef>
                <a:spcPct val="0"/>
              </a:spcBef>
              <a:spcAft>
                <a:spcPct val="0"/>
              </a:spcAft>
              <a:defRPr sz="9500">
                <a:solidFill>
                  <a:schemeClr val="tx2"/>
                </a:solidFill>
                <a:latin typeface="Arial" charset="0"/>
              </a:defRPr>
            </a:lvl6pPr>
            <a:lvl7pPr marL="914400" algn="ctr" defTabSz="1981200" rtl="0" eaLnBrk="1" fontAlgn="base" hangingPunct="1">
              <a:spcBef>
                <a:spcPct val="0"/>
              </a:spcBef>
              <a:spcAft>
                <a:spcPct val="0"/>
              </a:spcAft>
              <a:defRPr sz="9500">
                <a:solidFill>
                  <a:schemeClr val="tx2"/>
                </a:solidFill>
                <a:latin typeface="Arial" charset="0"/>
              </a:defRPr>
            </a:lvl7pPr>
            <a:lvl8pPr marL="1371600" algn="ctr" defTabSz="1981200" rtl="0" eaLnBrk="1" fontAlgn="base" hangingPunct="1">
              <a:spcBef>
                <a:spcPct val="0"/>
              </a:spcBef>
              <a:spcAft>
                <a:spcPct val="0"/>
              </a:spcAft>
              <a:defRPr sz="9500">
                <a:solidFill>
                  <a:schemeClr val="tx2"/>
                </a:solidFill>
                <a:latin typeface="Arial" charset="0"/>
              </a:defRPr>
            </a:lvl8pPr>
            <a:lvl9pPr marL="1828800" algn="ctr" defTabSz="1981200" rtl="0" eaLnBrk="1" fontAlgn="base" hangingPunct="1">
              <a:spcBef>
                <a:spcPct val="0"/>
              </a:spcBef>
              <a:spcAft>
                <a:spcPct val="0"/>
              </a:spcAft>
              <a:defRPr sz="9500">
                <a:solidFill>
                  <a:schemeClr val="tx2"/>
                </a:solidFill>
                <a:latin typeface="Arial" charset="0"/>
              </a:defRPr>
            </a:lvl9pPr>
          </a:lstStyle>
          <a:p>
            <a:pPr algn="l">
              <a:tabLst>
                <a:tab pos="339725" algn="l"/>
              </a:tabLst>
            </a:pPr>
            <a:r>
              <a:rPr lang="en-US" sz="4000" b="1" dirty="0" smtClean="0">
                <a:solidFill>
                  <a:srgbClr val="558ED5"/>
                </a:solidFill>
                <a:latin typeface="Calibri" charset="0"/>
              </a:rPr>
              <a:t>1.</a:t>
            </a:r>
            <a:r>
              <a:rPr lang="en-US" sz="4000" dirty="0">
                <a:latin typeface="Calibri" charset="0"/>
              </a:rPr>
              <a:t> </a:t>
            </a:r>
            <a:r>
              <a:rPr lang="en-US" sz="4000" dirty="0" smtClean="0">
                <a:latin typeface="Calibri" charset="0"/>
              </a:rPr>
              <a:t>  Click </a:t>
            </a:r>
            <a:r>
              <a:rPr lang="en-US" sz="4000" b="1" dirty="0" smtClean="0">
                <a:latin typeface="Calibri" charset="0"/>
              </a:rPr>
              <a:t>Save As </a:t>
            </a:r>
            <a:r>
              <a:rPr lang="en-US" sz="4000" dirty="0" smtClean="0">
                <a:latin typeface="Calibri" charset="0"/>
              </a:rPr>
              <a:t>and choose </a:t>
            </a:r>
            <a:r>
              <a:rPr lang="en-US" sz="4000" b="1" dirty="0" smtClean="0">
                <a:latin typeface="Calibri" charset="0"/>
              </a:rPr>
              <a:t>JPEG</a:t>
            </a:r>
            <a:r>
              <a:rPr lang="en-US" sz="4000" dirty="0" smtClean="0">
                <a:latin typeface="Calibri" charset="0"/>
              </a:rPr>
              <a:t> </a:t>
            </a:r>
            <a:br>
              <a:rPr lang="en-US" sz="4000" dirty="0" smtClean="0">
                <a:latin typeface="Calibri" charset="0"/>
              </a:rPr>
            </a:br>
            <a:r>
              <a:rPr lang="en-US" sz="4000" dirty="0" smtClean="0">
                <a:latin typeface="Calibri" charset="0"/>
              </a:rPr>
              <a:t>	   </a:t>
            </a:r>
            <a:r>
              <a:rPr lang="en-US" sz="3600" dirty="0" smtClean="0">
                <a:solidFill>
                  <a:srgbClr val="376092"/>
                </a:solidFill>
                <a:latin typeface="Calibri" charset="0"/>
              </a:rPr>
              <a:t>(JPEG is a choice under the </a:t>
            </a:r>
            <a:r>
              <a:rPr lang="en-US" sz="3600" b="1" dirty="0" smtClean="0">
                <a:solidFill>
                  <a:srgbClr val="376092"/>
                </a:solidFill>
                <a:latin typeface="Calibri" charset="0"/>
              </a:rPr>
              <a:t>Save as Type </a:t>
            </a:r>
            <a:r>
              <a:rPr lang="en-US" sz="3600" dirty="0" smtClean="0">
                <a:solidFill>
                  <a:srgbClr val="376092"/>
                </a:solidFill>
                <a:latin typeface="Calibri" charset="0"/>
              </a:rPr>
              <a:t>drop down)</a:t>
            </a:r>
            <a:r>
              <a:rPr lang="en-US" sz="4000" dirty="0" smtClean="0">
                <a:latin typeface="Calibri" charset="0"/>
              </a:rPr>
              <a:t/>
            </a:r>
            <a:br>
              <a:rPr lang="en-US" sz="4000" dirty="0" smtClean="0">
                <a:latin typeface="Calibri" charset="0"/>
              </a:rPr>
            </a:br>
            <a:r>
              <a:rPr lang="en-US" sz="4000" dirty="0" smtClean="0">
                <a:latin typeface="Calibri" charset="0"/>
              </a:rPr>
              <a:t/>
            </a:r>
            <a:br>
              <a:rPr lang="en-US" sz="4000" dirty="0" smtClean="0">
                <a:latin typeface="Calibri" charset="0"/>
              </a:rPr>
            </a:br>
            <a:r>
              <a:rPr lang="en-US" sz="4000" b="1" dirty="0" smtClean="0">
                <a:solidFill>
                  <a:srgbClr val="558ED5"/>
                </a:solidFill>
                <a:latin typeface="Calibri" charset="0"/>
              </a:rPr>
              <a:t>2.   </a:t>
            </a:r>
            <a:r>
              <a:rPr lang="en-US" sz="4000" dirty="0" smtClean="0">
                <a:latin typeface="Calibri" charset="0"/>
              </a:rPr>
              <a:t>When asked, </a:t>
            </a:r>
            <a:r>
              <a:rPr lang="ja-JP" altLang="en-US" sz="4000" dirty="0" smtClean="0">
                <a:latin typeface="Calibri" charset="0"/>
              </a:rPr>
              <a:t>“</a:t>
            </a:r>
            <a:r>
              <a:rPr lang="en-US" altLang="ja-JP" sz="4000" dirty="0" smtClean="0">
                <a:latin typeface="Calibri" charset="0"/>
              </a:rPr>
              <a:t>Do you want to export every slide or just the 	   </a:t>
            </a:r>
          </a:p>
          <a:p>
            <a:pPr algn="l">
              <a:tabLst>
                <a:tab pos="339725" algn="l"/>
              </a:tabLst>
            </a:pPr>
            <a:r>
              <a:rPr lang="en-US" altLang="ja-JP" sz="4000" dirty="0">
                <a:latin typeface="Calibri" charset="0"/>
              </a:rPr>
              <a:t> </a:t>
            </a:r>
            <a:r>
              <a:rPr lang="en-US" altLang="ja-JP" sz="4000" dirty="0" smtClean="0">
                <a:latin typeface="Calibri" charset="0"/>
              </a:rPr>
              <a:t>     current slide?</a:t>
            </a:r>
            <a:r>
              <a:rPr lang="ja-JP" altLang="en-US" sz="4000" dirty="0" smtClean="0">
                <a:latin typeface="Calibri" charset="0"/>
              </a:rPr>
              <a:t>”</a:t>
            </a:r>
            <a:r>
              <a:rPr lang="en-US" altLang="ja-JP" sz="4000" dirty="0" smtClean="0">
                <a:latin typeface="Calibri" charset="0"/>
              </a:rPr>
              <a:t> choose </a:t>
            </a:r>
            <a:r>
              <a:rPr lang="en-US" altLang="ja-JP" sz="4000" b="1" dirty="0" smtClean="0">
                <a:latin typeface="Calibri" charset="0"/>
              </a:rPr>
              <a:t>Every Slide</a:t>
            </a:r>
            <a:r>
              <a:rPr lang="en-US" altLang="ja-JP" sz="4000" dirty="0" smtClean="0">
                <a:solidFill>
                  <a:srgbClr val="558ED5"/>
                </a:solidFill>
                <a:latin typeface="Calibri" charset="0"/>
              </a:rPr>
              <a:t>*</a:t>
            </a:r>
            <a:r>
              <a:rPr lang="en-US" altLang="ja-JP" sz="4000" dirty="0" smtClean="0">
                <a:latin typeface="Calibri" charset="0"/>
              </a:rPr>
              <a:t> to include them all</a:t>
            </a:r>
            <a:br>
              <a:rPr lang="en-US" altLang="ja-JP" sz="4000" dirty="0" smtClean="0">
                <a:latin typeface="Calibri" charset="0"/>
              </a:rPr>
            </a:br>
            <a:r>
              <a:rPr lang="en-US" altLang="ja-JP" sz="4000" dirty="0" smtClean="0">
                <a:latin typeface="Calibri" charset="0"/>
              </a:rPr>
              <a:t/>
            </a:r>
            <a:br>
              <a:rPr lang="en-US" altLang="ja-JP" sz="4000" dirty="0" smtClean="0">
                <a:latin typeface="Calibri" charset="0"/>
              </a:rPr>
            </a:br>
            <a:r>
              <a:rPr lang="en-US" altLang="ja-JP" sz="4000" b="1" dirty="0" smtClean="0">
                <a:solidFill>
                  <a:srgbClr val="558ED5"/>
                </a:solidFill>
                <a:latin typeface="Calibri" charset="0"/>
              </a:rPr>
              <a:t>3.   </a:t>
            </a:r>
            <a:r>
              <a:rPr lang="en-US" altLang="ja-JP" sz="4000" b="1" dirty="0" smtClean="0">
                <a:latin typeface="Calibri" charset="0"/>
              </a:rPr>
              <a:t>Right click</a:t>
            </a:r>
            <a:r>
              <a:rPr lang="en-US" altLang="ja-JP" sz="4000" dirty="0" smtClean="0">
                <a:latin typeface="Calibri" charset="0"/>
              </a:rPr>
              <a:t> on the folder, choose </a:t>
            </a:r>
            <a:r>
              <a:rPr lang="en-US" altLang="ja-JP" sz="4000" b="1" dirty="0" smtClean="0">
                <a:latin typeface="Calibri" charset="0"/>
              </a:rPr>
              <a:t>Send to </a:t>
            </a:r>
            <a:br>
              <a:rPr lang="en-US" altLang="ja-JP" sz="4000" b="1" dirty="0" smtClean="0">
                <a:latin typeface="Calibri" charset="0"/>
              </a:rPr>
            </a:br>
            <a:r>
              <a:rPr lang="en-US" altLang="ja-JP" sz="4000" b="1" dirty="0" smtClean="0">
                <a:latin typeface="Calibri" charset="0"/>
              </a:rPr>
              <a:t>	   </a:t>
            </a:r>
            <a:r>
              <a:rPr lang="en-US" altLang="ja-JP" sz="4000" dirty="0" smtClean="0">
                <a:latin typeface="Calibri" charset="0"/>
              </a:rPr>
              <a:t>and </a:t>
            </a:r>
            <a:r>
              <a:rPr lang="en-US" altLang="ja-JP" sz="4000" b="1" dirty="0" smtClean="0">
                <a:latin typeface="Calibri" charset="0"/>
              </a:rPr>
              <a:t>Compressed (zipped) Folder</a:t>
            </a:r>
            <a:r>
              <a:rPr lang="en-US" altLang="ja-JP" sz="4000" dirty="0" smtClean="0">
                <a:latin typeface="Calibri" charset="0"/>
              </a:rPr>
              <a:t/>
            </a:r>
            <a:br>
              <a:rPr lang="en-US" altLang="ja-JP" sz="4000" dirty="0" smtClean="0">
                <a:latin typeface="Calibri" charset="0"/>
              </a:rPr>
            </a:br>
            <a:r>
              <a:rPr lang="en-US" altLang="ja-JP" sz="4000" dirty="0" smtClean="0">
                <a:latin typeface="Calibri" charset="0"/>
              </a:rPr>
              <a:t/>
            </a:r>
            <a:br>
              <a:rPr lang="en-US" altLang="ja-JP" sz="4000" dirty="0" smtClean="0">
                <a:latin typeface="Calibri" charset="0"/>
              </a:rPr>
            </a:br>
            <a:r>
              <a:rPr lang="en-US" altLang="ja-JP" sz="4000" dirty="0" smtClean="0">
                <a:latin typeface="Calibri" charset="0"/>
              </a:rPr>
              <a:t>Log in to </a:t>
            </a:r>
            <a:r>
              <a:rPr lang="en-US" altLang="ja-JP" sz="4000" dirty="0" err="1" smtClean="0">
                <a:latin typeface="Calibri" charset="0"/>
              </a:rPr>
              <a:t>EScreenz</a:t>
            </a:r>
            <a:r>
              <a:rPr lang="en-US" altLang="ja-JP" sz="3200" dirty="0" smtClean="0">
                <a:latin typeface="Calibri" charset="0"/>
              </a:rPr>
              <a:t>™</a:t>
            </a:r>
            <a:r>
              <a:rPr lang="en-US" altLang="ja-JP" sz="4000" dirty="0" smtClean="0">
                <a:latin typeface="Calibri" charset="0"/>
              </a:rPr>
              <a:t> and upload the zip file</a:t>
            </a:r>
            <a:r>
              <a:rPr lang="en-US" altLang="ja-JP" sz="3600" dirty="0" smtClean="0">
                <a:latin typeface="Calibri" charset="0"/>
              </a:rPr>
              <a:t/>
            </a:r>
            <a:br>
              <a:rPr lang="en-US" altLang="ja-JP" sz="3600" dirty="0" smtClean="0">
                <a:latin typeface="Calibri" charset="0"/>
              </a:rPr>
            </a:br>
            <a:r>
              <a:rPr lang="en-US" altLang="ja-JP" sz="3600" dirty="0" smtClean="0">
                <a:latin typeface="Calibri" charset="0"/>
              </a:rPr>
              <a:t/>
            </a:r>
            <a:br>
              <a:rPr lang="en-US" altLang="ja-JP" sz="3600" dirty="0" smtClean="0">
                <a:latin typeface="Calibri" charset="0"/>
              </a:rPr>
            </a:br>
            <a:r>
              <a:rPr lang="en-US" altLang="ja-JP" sz="1600" dirty="0" smtClean="0">
                <a:latin typeface="Calibri" charset="0"/>
              </a:rPr>
              <a:t/>
            </a:r>
            <a:br>
              <a:rPr lang="en-US" altLang="ja-JP" sz="1600" dirty="0" smtClean="0">
                <a:latin typeface="Calibri" charset="0"/>
              </a:rPr>
            </a:br>
            <a:endParaRPr lang="en-US" sz="1600" dirty="0">
              <a:solidFill>
                <a:srgbClr val="376092"/>
              </a:solidFill>
              <a:latin typeface="Calibri" charset="0"/>
            </a:endParaRPr>
          </a:p>
        </p:txBody>
      </p:sp>
      <p:sp>
        <p:nvSpPr>
          <p:cNvPr id="11" name="TextBox 4"/>
          <p:cNvSpPr txBox="1">
            <a:spLocks noChangeArrowheads="1"/>
          </p:cNvSpPr>
          <p:nvPr/>
        </p:nvSpPr>
        <p:spPr bwMode="auto">
          <a:xfrm>
            <a:off x="2476177" y="9482172"/>
            <a:ext cx="11966881"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rgbClr val="376092"/>
                </a:solidFill>
              </a:rPr>
              <a:t>*Instruction slides like this one will also be included if you choose Every Slide. Once you upload the zip file to </a:t>
            </a:r>
            <a:r>
              <a:rPr lang="en-US" dirty="0" err="1">
                <a:solidFill>
                  <a:srgbClr val="376092"/>
                </a:solidFill>
              </a:rPr>
              <a:t>EScreenz</a:t>
            </a:r>
            <a:r>
              <a:rPr lang="en-US" dirty="0">
                <a:solidFill>
                  <a:srgbClr val="376092"/>
                </a:solidFill>
              </a:rPr>
              <a:t>™, you can Archive these and any slide you</a:t>
            </a:r>
            <a:r>
              <a:rPr lang="ja-JP" altLang="en-US" dirty="0">
                <a:solidFill>
                  <a:srgbClr val="376092"/>
                </a:solidFill>
              </a:rPr>
              <a:t>’</a:t>
            </a:r>
            <a:r>
              <a:rPr lang="en-US" altLang="ja-JP" dirty="0">
                <a:solidFill>
                  <a:srgbClr val="376092"/>
                </a:solidFill>
              </a:rPr>
              <a:t>re not ready to use.</a:t>
            </a:r>
            <a:endParaRPr lang="en-US" dirty="0">
              <a:solidFill>
                <a:srgbClr val="376092"/>
              </a:solidFill>
            </a:endParaRPr>
          </a:p>
        </p:txBody>
      </p:sp>
    </p:spTree>
    <p:extLst>
      <p:ext uri="{BB962C8B-B14F-4D97-AF65-F5344CB8AC3E}">
        <p14:creationId xmlns:p14="http://schemas.microsoft.com/office/powerpoint/2010/main" val="3934394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21332825" cy="1333182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dirty="0"/>
              <a:t> </a:t>
            </a:r>
          </a:p>
        </p:txBody>
      </p:sp>
      <p:sp>
        <p:nvSpPr>
          <p:cNvPr id="22" name="Oval 21"/>
          <p:cNvSpPr/>
          <p:nvPr/>
        </p:nvSpPr>
        <p:spPr>
          <a:xfrm rot="176845">
            <a:off x="-5581650" y="712788"/>
            <a:ext cx="28076525" cy="1550035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23" name="Oval 22"/>
          <p:cNvSpPr/>
          <p:nvPr/>
        </p:nvSpPr>
        <p:spPr>
          <a:xfrm rot="723017">
            <a:off x="-4192588" y="1244600"/>
            <a:ext cx="26647776" cy="170688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r>
              <a:rPr lang="en-US" dirty="0"/>
              <a:t>   </a:t>
            </a:r>
            <a:endParaRPr lang="en-US" dirty="0"/>
          </a:p>
        </p:txBody>
      </p:sp>
      <p:sp>
        <p:nvSpPr>
          <p:cNvPr id="6149" name="TextBox 49"/>
          <p:cNvSpPr txBox="1">
            <a:spLocks noChangeArrowheads="1"/>
          </p:cNvSpPr>
          <p:nvPr/>
        </p:nvSpPr>
        <p:spPr bwMode="auto">
          <a:xfrm>
            <a:off x="1195388" y="1860550"/>
            <a:ext cx="167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3600"/>
              </a:lnSpc>
            </a:pPr>
            <a:r>
              <a:rPr lang="en-US" sz="10000">
                <a:solidFill>
                  <a:schemeClr val="bg1"/>
                </a:solidFill>
                <a:latin typeface="Myriad Pro" pitchFamily="34" charset="0"/>
              </a:rPr>
              <a:t>Tips to get you started:</a:t>
            </a:r>
          </a:p>
        </p:txBody>
      </p:sp>
      <p:pic>
        <p:nvPicPr>
          <p:cNvPr id="6150" name="Picture 2"/>
          <p:cNvPicPr>
            <a:picLocks noChangeAspect="1" noChangeArrowheads="1"/>
          </p:cNvPicPr>
          <p:nvPr/>
        </p:nvPicPr>
        <p:blipFill>
          <a:blip r:embed="rId2">
            <a:extLst>
              <a:ext uri="{28A0092B-C50C-407E-A947-70E740481C1C}">
                <a14:useLocalDpi xmlns:a14="http://schemas.microsoft.com/office/drawing/2010/main" val="0"/>
              </a:ext>
            </a:extLst>
          </a:blip>
          <a:srcRect r="56"/>
          <a:stretch>
            <a:fillRect/>
          </a:stretch>
        </p:blipFill>
        <p:spPr bwMode="auto">
          <a:xfrm>
            <a:off x="8455025" y="8418513"/>
            <a:ext cx="5865813" cy="2590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TextBox 31"/>
          <p:cNvSpPr txBox="1">
            <a:spLocks noChangeArrowheads="1"/>
          </p:cNvSpPr>
          <p:nvPr/>
        </p:nvSpPr>
        <p:spPr bwMode="auto">
          <a:xfrm>
            <a:off x="12342813" y="6486525"/>
            <a:ext cx="23383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eaLnBrk="1" hangingPunct="1"/>
            <a:r>
              <a:rPr lang="en-US">
                <a:solidFill>
                  <a:schemeClr val="bg1"/>
                </a:solidFill>
              </a:rPr>
              <a:t>Expand</a:t>
            </a:r>
          </a:p>
        </p:txBody>
      </p:sp>
      <p:sp>
        <p:nvSpPr>
          <p:cNvPr id="6152" name="TextBox 32"/>
          <p:cNvSpPr txBox="1">
            <a:spLocks noChangeArrowheads="1"/>
          </p:cNvSpPr>
          <p:nvPr/>
        </p:nvSpPr>
        <p:spPr bwMode="auto">
          <a:xfrm>
            <a:off x="15522575" y="8310563"/>
            <a:ext cx="17732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a:solidFill>
                  <a:schemeClr val="bg1"/>
                </a:solidFill>
              </a:rPr>
              <a:t>Close</a:t>
            </a:r>
          </a:p>
        </p:txBody>
      </p:sp>
      <p:sp>
        <p:nvSpPr>
          <p:cNvPr id="34" name="Right Arrow 33"/>
          <p:cNvSpPr/>
          <p:nvPr/>
        </p:nvSpPr>
        <p:spPr>
          <a:xfrm rot="5400000">
            <a:off x="13049250" y="7499350"/>
            <a:ext cx="925513" cy="608013"/>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35" name="Right Arrow 34"/>
          <p:cNvSpPr/>
          <p:nvPr/>
        </p:nvSpPr>
        <p:spPr>
          <a:xfrm rot="10800000">
            <a:off x="14476413" y="8386763"/>
            <a:ext cx="925512" cy="606425"/>
          </a:xfrm>
          <a:prstGeom prst="rightArrow">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defRPr/>
            </a:pPr>
            <a:endParaRPr lang="en-US"/>
          </a:p>
        </p:txBody>
      </p:sp>
      <p:sp>
        <p:nvSpPr>
          <p:cNvPr id="6155" name="TextBox 44"/>
          <p:cNvSpPr txBox="1">
            <a:spLocks noChangeArrowheads="1"/>
          </p:cNvSpPr>
          <p:nvPr/>
        </p:nvSpPr>
        <p:spPr bwMode="auto">
          <a:xfrm>
            <a:off x="8304213" y="3003550"/>
            <a:ext cx="157226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lnSpc>
                <a:spcPts val="10000"/>
              </a:lnSpc>
            </a:pPr>
            <a:r>
              <a:rPr lang="en-US" sz="9000">
                <a:solidFill>
                  <a:schemeClr val="bg1"/>
                </a:solidFill>
                <a:latin typeface="Myriad Pro" pitchFamily="34" charset="0"/>
                <a:cs typeface="Myriad Arabic" pitchFamily="50" charset="-78"/>
              </a:rPr>
              <a:t>New Message Notification</a:t>
            </a:r>
          </a:p>
        </p:txBody>
      </p:sp>
      <p:sp>
        <p:nvSpPr>
          <p:cNvPr id="6156" name="TextBox 36"/>
          <p:cNvSpPr txBox="1">
            <a:spLocks noChangeArrowheads="1"/>
          </p:cNvSpPr>
          <p:nvPr/>
        </p:nvSpPr>
        <p:spPr bwMode="auto">
          <a:xfrm>
            <a:off x="8304213" y="4303713"/>
            <a:ext cx="126476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6600">
                <a:solidFill>
                  <a:schemeClr val="bg1"/>
                </a:solidFill>
                <a:latin typeface="Myriad Pro" pitchFamily="34" charset="0"/>
              </a:rPr>
              <a:t>Appears at bottom right of screen when new messages are available.</a:t>
            </a:r>
            <a:endParaRPr lang="en-US" sz="6600">
              <a:solidFill>
                <a:schemeClr val="bg1"/>
              </a:solidFill>
            </a:endParaRPr>
          </a:p>
        </p:txBody>
      </p:sp>
      <p:sp>
        <p:nvSpPr>
          <p:cNvPr id="6157" name="TextBox 1"/>
          <p:cNvSpPr txBox="1">
            <a:spLocks noChangeArrowheads="1"/>
          </p:cNvSpPr>
          <p:nvPr/>
        </p:nvSpPr>
        <p:spPr bwMode="auto">
          <a:xfrm>
            <a:off x="8380413" y="11698288"/>
            <a:ext cx="135826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a:solidFill>
                  <a:schemeClr val="bg1"/>
                </a:solidFill>
                <a:latin typeface="Myriad Pro" pitchFamily="34" charset="0"/>
              </a:rPr>
              <a:t>To see last notification, click       </a:t>
            </a:r>
          </a:p>
          <a:p>
            <a:pPr algn="l" eaLnBrk="1" hangingPunct="1"/>
            <a:r>
              <a:rPr lang="en-US">
                <a:solidFill>
                  <a:schemeClr val="bg1"/>
                </a:solidFill>
                <a:latin typeface="Myriad Pro" pitchFamily="34" charset="0"/>
              </a:rPr>
              <a:t>in Windows Taskbar and choose View Slides.</a:t>
            </a:r>
            <a:endParaRPr lang="en-US">
              <a:latin typeface="Myriad Pro" pitchFamily="34" charset="0"/>
            </a:endParaRPr>
          </a:p>
        </p:txBody>
      </p:sp>
      <p:pic>
        <p:nvPicPr>
          <p:cNvPr id="4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9698" y="11719281"/>
            <a:ext cx="517714" cy="521493"/>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Straight Connector 41"/>
          <p:cNvCxnSpPr/>
          <p:nvPr/>
        </p:nvCxnSpPr>
        <p:spPr>
          <a:xfrm>
            <a:off x="8455025" y="11314113"/>
            <a:ext cx="12269788"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pic>
        <p:nvPicPr>
          <p:cNvPr id="616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5025" y="8418513"/>
            <a:ext cx="48783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61" name="TextBox 3"/>
          <p:cNvSpPr txBox="1">
            <a:spLocks noChangeArrowheads="1"/>
          </p:cNvSpPr>
          <p:nvPr/>
        </p:nvSpPr>
        <p:spPr bwMode="auto">
          <a:xfrm>
            <a:off x="8609013" y="8580438"/>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2800"/>
              <a:t>New eScreenz Messages</a:t>
            </a:r>
          </a:p>
        </p:txBody>
      </p:sp>
      <p:pic>
        <p:nvPicPr>
          <p:cNvPr id="616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5713" y="9485313"/>
            <a:ext cx="1295400" cy="31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63" name="Rectangle 19"/>
          <p:cNvSpPr>
            <a:spLocks noChangeArrowheads="1"/>
          </p:cNvSpPr>
          <p:nvPr/>
        </p:nvSpPr>
        <p:spPr bwMode="auto">
          <a:xfrm>
            <a:off x="7062788" y="2855913"/>
            <a:ext cx="860425" cy="5248275"/>
          </a:xfrm>
          <a:prstGeom prst="rect">
            <a:avLst/>
          </a:prstGeom>
          <a:solidFill>
            <a:srgbClr val="0066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981200"/>
            <a:endParaRPr lang="en-US"/>
          </a:p>
        </p:txBody>
      </p:sp>
      <p:sp>
        <p:nvSpPr>
          <p:cNvPr id="6164" name="TextBox 49"/>
          <p:cNvSpPr txBox="1">
            <a:spLocks noChangeArrowheads="1"/>
          </p:cNvSpPr>
          <p:nvPr/>
        </p:nvSpPr>
        <p:spPr bwMode="auto">
          <a:xfrm rot="-5400000">
            <a:off x="4665663" y="5694363"/>
            <a:ext cx="57372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r" eaLnBrk="1" hangingPunct="1">
              <a:lnSpc>
                <a:spcPts val="3600"/>
              </a:lnSpc>
            </a:pPr>
            <a:r>
              <a:rPr lang="en-US" sz="4000">
                <a:solidFill>
                  <a:srgbClr val="99CCFF"/>
                </a:solidFill>
                <a:latin typeface="Myriad Pro" pitchFamily="34" charset="0"/>
              </a:rPr>
              <a:t>On Desktops + Laptops</a:t>
            </a:r>
          </a:p>
        </p:txBody>
      </p:sp>
      <p:pic>
        <p:nvPicPr>
          <p:cNvPr id="616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7613" y="11433175"/>
            <a:ext cx="3810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40"/>
          <p:cNvCxnSpPr/>
          <p:nvPr/>
        </p:nvCxnSpPr>
        <p:spPr>
          <a:xfrm>
            <a:off x="7062788" y="2855913"/>
            <a:ext cx="13662025"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sp>
        <p:nvSpPr>
          <p:cNvPr id="6167" name="Rectangle 2"/>
          <p:cNvSpPr>
            <a:spLocks noChangeArrowheads="1"/>
          </p:cNvSpPr>
          <p:nvPr/>
        </p:nvSpPr>
        <p:spPr bwMode="auto">
          <a:xfrm>
            <a:off x="8788400" y="9485313"/>
            <a:ext cx="2308225" cy="1404937"/>
          </a:xfrm>
          <a:prstGeom prst="rect">
            <a:avLst/>
          </a:prstGeom>
          <a:gradFill rotWithShape="1">
            <a:gsLst>
              <a:gs pos="0">
                <a:srgbClr val="460000"/>
              </a:gs>
              <a:gs pos="50000">
                <a:srgbClr val="680000"/>
              </a:gs>
              <a:gs pos="100000">
                <a:srgbClr val="7D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1981200"/>
            <a:endParaRPr lang="en-US"/>
          </a:p>
        </p:txBody>
      </p:sp>
      <p:pic>
        <p:nvPicPr>
          <p:cNvPr id="2" name="Picture 23" descr="C:\Users\gblack.POOH_CORNER\AppData\Local\Microsoft\Windows\Temporary Internet Files\Content.IE5\FXWP3039\MP900442179[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331" t="3595" r="29782" b="59334"/>
          <a:stretch/>
        </p:blipFill>
        <p:spPr bwMode="auto">
          <a:xfrm>
            <a:off x="9142412" y="9713912"/>
            <a:ext cx="562563"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69"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79000" y="9736138"/>
            <a:ext cx="582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Box 3"/>
          <p:cNvSpPr txBox="1">
            <a:spLocks noChangeArrowheads="1"/>
          </p:cNvSpPr>
          <p:nvPr/>
        </p:nvSpPr>
        <p:spPr bwMode="auto">
          <a:xfrm>
            <a:off x="9779000" y="10152063"/>
            <a:ext cx="1268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900">
                <a:solidFill>
                  <a:schemeClr val="tx1"/>
                </a:solidFill>
                <a:latin typeface="Arial" charset="0"/>
              </a:defRPr>
            </a:lvl1pPr>
            <a:lvl2pPr marL="742950" indent="-285750" eaLnBrk="0" hangingPunct="0">
              <a:defRPr sz="3900">
                <a:solidFill>
                  <a:schemeClr val="tx1"/>
                </a:solidFill>
                <a:latin typeface="Arial" charset="0"/>
              </a:defRPr>
            </a:lvl2pPr>
            <a:lvl3pPr marL="1143000" indent="-228600" eaLnBrk="0" hangingPunct="0">
              <a:defRPr sz="3900">
                <a:solidFill>
                  <a:schemeClr val="tx1"/>
                </a:solidFill>
                <a:latin typeface="Arial" charset="0"/>
              </a:defRPr>
            </a:lvl3pPr>
            <a:lvl4pPr marL="1600200" indent="-228600" eaLnBrk="0" hangingPunct="0">
              <a:defRPr sz="3900">
                <a:solidFill>
                  <a:schemeClr val="tx1"/>
                </a:solidFill>
                <a:latin typeface="Arial" charset="0"/>
              </a:defRPr>
            </a:lvl4pPr>
            <a:lvl5pPr marL="2057400" indent="-228600" eaLnBrk="0" hangingPunct="0">
              <a:defRPr sz="3900">
                <a:solidFill>
                  <a:schemeClr val="tx1"/>
                </a:solidFill>
                <a:latin typeface="Arial" charset="0"/>
              </a:defRPr>
            </a:lvl5pPr>
            <a:lvl6pPr marL="2514600" indent="-228600" algn="ctr" eaLnBrk="0" fontAlgn="base" hangingPunct="0">
              <a:spcBef>
                <a:spcPct val="0"/>
              </a:spcBef>
              <a:spcAft>
                <a:spcPct val="0"/>
              </a:spcAft>
              <a:defRPr sz="3900">
                <a:solidFill>
                  <a:schemeClr val="tx1"/>
                </a:solidFill>
                <a:latin typeface="Arial" charset="0"/>
              </a:defRPr>
            </a:lvl6pPr>
            <a:lvl7pPr marL="2971800" indent="-228600" algn="ctr" eaLnBrk="0" fontAlgn="base" hangingPunct="0">
              <a:spcBef>
                <a:spcPct val="0"/>
              </a:spcBef>
              <a:spcAft>
                <a:spcPct val="0"/>
              </a:spcAft>
              <a:defRPr sz="3900">
                <a:solidFill>
                  <a:schemeClr val="tx1"/>
                </a:solidFill>
                <a:latin typeface="Arial" charset="0"/>
              </a:defRPr>
            </a:lvl7pPr>
            <a:lvl8pPr marL="3429000" indent="-228600" algn="ctr" eaLnBrk="0" fontAlgn="base" hangingPunct="0">
              <a:spcBef>
                <a:spcPct val="0"/>
              </a:spcBef>
              <a:spcAft>
                <a:spcPct val="0"/>
              </a:spcAft>
              <a:defRPr sz="3900">
                <a:solidFill>
                  <a:schemeClr val="tx1"/>
                </a:solidFill>
                <a:latin typeface="Arial" charset="0"/>
              </a:defRPr>
            </a:lvl8pPr>
            <a:lvl9pPr marL="3886200" indent="-228600" algn="ctr" eaLnBrk="0" fontAlgn="base" hangingPunct="0">
              <a:spcBef>
                <a:spcPct val="0"/>
              </a:spcBef>
              <a:spcAft>
                <a:spcPct val="0"/>
              </a:spcAft>
              <a:defRPr sz="3900">
                <a:solidFill>
                  <a:schemeClr val="tx1"/>
                </a:solidFill>
                <a:latin typeface="Arial" charset="0"/>
              </a:defRPr>
            </a:lvl9pPr>
          </a:lstStyle>
          <a:p>
            <a:pPr algn="l" eaLnBrk="1" hangingPunct="1"/>
            <a:r>
              <a:rPr lang="en-US" sz="900" b="1">
                <a:solidFill>
                  <a:schemeClr val="bg1"/>
                </a:solidFill>
                <a:latin typeface="Calibri" pitchFamily="34" charset="0"/>
                <a:cs typeface="Calibri" pitchFamily="34" charset="0"/>
              </a:rPr>
              <a:t>Welcome Shawn Smith</a:t>
            </a:r>
          </a:p>
          <a:p>
            <a:pPr algn="l" eaLnBrk="1" hangingPunct="1"/>
            <a:r>
              <a:rPr lang="en-US" sz="900">
                <a:solidFill>
                  <a:schemeClr val="bg1"/>
                </a:solidFill>
                <a:latin typeface="Calibri" pitchFamily="34" charset="0"/>
                <a:cs typeface="Calibri" pitchFamily="34" charset="0"/>
              </a:rPr>
              <a:t>VP of Purchasing</a:t>
            </a:r>
          </a:p>
        </p:txBody>
      </p:sp>
    </p:spTree>
    <p:extLst>
      <p:ext uri="{BB962C8B-B14F-4D97-AF65-F5344CB8AC3E}">
        <p14:creationId xmlns:p14="http://schemas.microsoft.com/office/powerpoint/2010/main" val="166823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
            <a:ext cx="21332825" cy="13314759"/>
          </a:xfrm>
          <a:prstGeom prst="rect">
            <a:avLst/>
          </a:prstGeom>
          <a:gradFill flip="none" rotWithShape="1">
            <a:gsLst>
              <a:gs pos="40000">
                <a:schemeClr val="accent5">
                  <a:lumMod val="50000"/>
                  <a:shade val="30000"/>
                  <a:satMod val="115000"/>
                </a:schemeClr>
              </a:gs>
              <a:gs pos="76000">
                <a:schemeClr val="accent5">
                  <a:lumMod val="50000"/>
                  <a:shade val="67500"/>
                  <a:satMod val="115000"/>
                </a:schemeClr>
              </a:gs>
              <a:gs pos="100000">
                <a:schemeClr val="accent5">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sz="2000" dirty="0"/>
          </a:p>
        </p:txBody>
      </p:sp>
      <p:pic>
        <p:nvPicPr>
          <p:cNvPr id="3" name="Picture 2" descr="C:\Users\gblack\AppData\Local\Microsoft\Windows\Temporary Internet Files\Content.IE5\ZAG6RNZS\MP900406527[1].jpg"/>
          <p:cNvPicPr>
            <a:picLocks noChangeAspect="1" noChangeArrowheads="1"/>
          </p:cNvPicPr>
          <p:nvPr/>
        </p:nvPicPr>
        <p:blipFill>
          <a:blip r:embed="rId2" cstate="print"/>
          <a:srcRect l="47776" r="7500"/>
          <a:stretch>
            <a:fillRect/>
          </a:stretch>
        </p:blipFill>
        <p:spPr bwMode="auto">
          <a:xfrm>
            <a:off x="0" y="-1"/>
            <a:ext cx="9066212" cy="13314759"/>
          </a:xfrm>
          <a:prstGeom prst="rect">
            <a:avLst/>
          </a:prstGeom>
          <a:noFill/>
          <a:effectLst>
            <a:innerShdw blurRad="279400" dist="152400">
              <a:prstClr val="black">
                <a:alpha val="50000"/>
              </a:prstClr>
            </a:innerShdw>
          </a:effectLst>
        </p:spPr>
      </p:pic>
      <p:sp>
        <p:nvSpPr>
          <p:cNvPr id="4" name="TextBox 10"/>
          <p:cNvSpPr txBox="1">
            <a:spLocks noChangeArrowheads="1"/>
          </p:cNvSpPr>
          <p:nvPr/>
        </p:nvSpPr>
        <p:spPr bwMode="auto">
          <a:xfrm>
            <a:off x="817090" y="6131479"/>
            <a:ext cx="6647463" cy="19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6000" dirty="0">
                <a:solidFill>
                  <a:srgbClr val="F3DF97"/>
                </a:solidFill>
              </a:rPr>
              <a:t>A Message from </a:t>
            </a:r>
          </a:p>
          <a:p>
            <a:r>
              <a:rPr lang="en-US" sz="6000" dirty="0">
                <a:solidFill>
                  <a:srgbClr val="F3DF97"/>
                </a:solidFill>
              </a:rPr>
              <a:t>the President</a:t>
            </a:r>
          </a:p>
        </p:txBody>
      </p:sp>
      <p:pic>
        <p:nvPicPr>
          <p:cNvPr id="6" name="Picture 2" descr="C:\Users\gblack\AppData\Local\Microsoft\Windows\Temporary Internet Files\Content.IE5\97SVU7TX\MP900443310[1].jpg"/>
          <p:cNvPicPr>
            <a:picLocks noChangeAspect="1" noChangeArrowheads="1"/>
          </p:cNvPicPr>
          <p:nvPr/>
        </p:nvPicPr>
        <p:blipFill>
          <a:blip r:embed="rId3" cstate="print"/>
          <a:stretch>
            <a:fillRect/>
          </a:stretch>
        </p:blipFill>
        <p:spPr bwMode="auto">
          <a:xfrm>
            <a:off x="10321031" y="1494975"/>
            <a:ext cx="3849003" cy="5094737"/>
          </a:xfrm>
          <a:prstGeom prst="rect">
            <a:avLst/>
          </a:prstGeom>
          <a:noFill/>
          <a:ln w="127000" cap="rnd">
            <a:solidFill>
              <a:srgbClr val="FFFFFF"/>
            </a:solidFill>
          </a:ln>
          <a:effectLst>
            <a:outerShdw blurRad="76200" dir="13500000" sy="23000" kx="1200000" algn="br" rotWithShape="0">
              <a:prstClr val="black">
                <a:alpha val="20000"/>
              </a:prstClr>
            </a:outerShdw>
          </a:effectLst>
          <a:scene3d>
            <a:camera prst="orthographicFront"/>
            <a:lightRig rig="twoPt" dir="t">
              <a:rot lat="0" lon="0" rev="7800000"/>
            </a:lightRig>
          </a:scene3d>
          <a:sp3d contourW="6350">
            <a:contourClr>
              <a:srgbClr val="C0C0C0"/>
            </a:contourClr>
          </a:sp3d>
        </p:spPr>
      </p:pic>
      <p:sp>
        <p:nvSpPr>
          <p:cNvPr id="8" name="TextBox 37"/>
          <p:cNvSpPr txBox="1">
            <a:spLocks noChangeArrowheads="1"/>
          </p:cNvSpPr>
          <p:nvPr/>
        </p:nvSpPr>
        <p:spPr bwMode="auto">
          <a:xfrm>
            <a:off x="15499535" y="3473159"/>
            <a:ext cx="4478210"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FFFFFF"/>
                </a:solidFill>
              </a:rPr>
              <a:t>President Name</a:t>
            </a:r>
          </a:p>
          <a:p>
            <a:r>
              <a:rPr lang="en-US" sz="3500" dirty="0">
                <a:solidFill>
                  <a:srgbClr val="FFFFFF"/>
                </a:solidFill>
              </a:rPr>
              <a:t>President</a:t>
            </a:r>
          </a:p>
        </p:txBody>
      </p:sp>
      <p:sp>
        <p:nvSpPr>
          <p:cNvPr id="11" name="TextBox 8"/>
          <p:cNvSpPr txBox="1">
            <a:spLocks noChangeArrowheads="1"/>
          </p:cNvSpPr>
          <p:nvPr/>
        </p:nvSpPr>
        <p:spPr bwMode="auto">
          <a:xfrm>
            <a:off x="10212398" y="7124054"/>
            <a:ext cx="9765347" cy="189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FFFFFF"/>
                </a:solidFill>
              </a:rPr>
              <a:t>Type your message here such as a mission statement, thanks for extra effort on a project or announce an achievement.</a:t>
            </a:r>
          </a:p>
        </p:txBody>
      </p:sp>
      <p:pic>
        <p:nvPicPr>
          <p:cNvPr id="12" name="Picture 11" descr="Insert-logo-bo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21031" y="10551625"/>
            <a:ext cx="3371426" cy="2247617"/>
          </a:xfrm>
          <a:prstGeom prst="rect">
            <a:avLst/>
          </a:prstGeom>
          <a:noFill/>
          <a:ln w="88900" cap="sq">
            <a:solidFill>
              <a:srgbClr val="FFFFFF"/>
            </a:solidFill>
            <a:miter lim="800000"/>
            <a:headEnd/>
            <a:tailEnd/>
          </a:ln>
          <a:effectLst>
            <a:outerShdw blurRad="762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332253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21332825" cy="13331825"/>
          </a:xfrm>
          <a:prstGeom prst="rect">
            <a:avLst/>
          </a:prstGeom>
          <a:gradFill flip="none" rotWithShape="1">
            <a:gsLst>
              <a:gs pos="0">
                <a:srgbClr val="9BA77D">
                  <a:shade val="30000"/>
                  <a:satMod val="115000"/>
                </a:srgbClr>
              </a:gs>
              <a:gs pos="50000">
                <a:srgbClr val="9BA77D">
                  <a:shade val="67500"/>
                  <a:satMod val="115000"/>
                </a:srgbClr>
              </a:gs>
              <a:gs pos="100000">
                <a:srgbClr val="9BA77D">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a:p>
        </p:txBody>
      </p:sp>
      <p:pic>
        <p:nvPicPr>
          <p:cNvPr id="3" name="Picture 14" descr="C:\Users\gblack\AppData\Local\Microsoft\Windows\Temporary Internet Files\Content.IE5\97SVU7TX\MP900442488[1].jpg"/>
          <p:cNvPicPr>
            <a:picLocks noChangeAspect="1" noChangeArrowheads="1"/>
          </p:cNvPicPr>
          <p:nvPr/>
        </p:nvPicPr>
        <p:blipFill>
          <a:blip r:embed="rId2">
            <a:extLst>
              <a:ext uri="{28A0092B-C50C-407E-A947-70E740481C1C}">
                <a14:useLocalDpi xmlns:a14="http://schemas.microsoft.com/office/drawing/2010/main" val="0"/>
              </a:ext>
            </a:extLst>
          </a:blip>
          <a:srcRect r="5885"/>
          <a:stretch>
            <a:fillRect/>
          </a:stretch>
        </p:blipFill>
        <p:spPr bwMode="auto">
          <a:xfrm>
            <a:off x="0" y="0"/>
            <a:ext cx="9675812" cy="133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85471" y="4638187"/>
            <a:ext cx="4769349" cy="2169817"/>
          </a:xfrm>
          <a:prstGeom prst="rect">
            <a:avLst/>
          </a:prstGeom>
          <a:noFill/>
          <a:scene3d>
            <a:camera prst="orthographicFront">
              <a:rot lat="0" lon="0" rev="360000"/>
            </a:camera>
            <a:lightRig rig="threePt" dir="t"/>
          </a:scene3d>
          <a:sp3d/>
        </p:spPr>
        <p:txBody>
          <a:bodyPr wrap="square" lIns="91432" tIns="45716" rIns="91432" bIns="45716">
            <a:spAutoFit/>
          </a:bodyPr>
          <a:lstStyle/>
          <a:p>
            <a:pPr fontAlgn="auto">
              <a:spcBef>
                <a:spcPts val="0"/>
              </a:spcBef>
              <a:spcAft>
                <a:spcPts val="0"/>
              </a:spcAft>
              <a:defRPr/>
            </a:pPr>
            <a:r>
              <a:rPr lang="en-US" sz="4800" dirty="0">
                <a:solidFill>
                  <a:schemeClr val="bg1"/>
                </a:solidFill>
                <a:latin typeface="+mn-lt"/>
                <a:ea typeface="+mn-ea"/>
                <a:cs typeface="+mn-cs"/>
              </a:rPr>
              <a:t>A Message from the President</a:t>
            </a:r>
          </a:p>
          <a:p>
            <a:pPr fontAlgn="auto">
              <a:spcBef>
                <a:spcPts val="0"/>
              </a:spcBef>
              <a:spcAft>
                <a:spcPts val="0"/>
              </a:spcAft>
              <a:defRPr/>
            </a:pPr>
            <a:endParaRPr lang="en-US" dirty="0">
              <a:latin typeface="+mn-lt"/>
              <a:ea typeface="+mn-ea"/>
              <a:cs typeface="+mn-cs"/>
            </a:endParaRPr>
          </a:p>
        </p:txBody>
      </p:sp>
      <p:pic>
        <p:nvPicPr>
          <p:cNvPr id="5" name="Picture 4" descr="Insert-logo-box.jpg"/>
          <p:cNvPicPr>
            <a:picLocks noChangeAspect="1"/>
          </p:cNvPicPr>
          <p:nvPr/>
        </p:nvPicPr>
        <p:blipFill>
          <a:blip r:embed="rId3" cstate="print"/>
          <a:stretch>
            <a:fillRect/>
          </a:stretch>
        </p:blipFill>
        <p:spPr>
          <a:xfrm>
            <a:off x="2720427" y="6498231"/>
            <a:ext cx="3400028" cy="2266685"/>
          </a:xfrm>
          <a:prstGeom prst="rect">
            <a:avLst/>
          </a:prstGeom>
          <a:noFill/>
          <a:ln w="88900" cap="sq">
            <a:noFill/>
            <a:miter lim="800000"/>
          </a:ln>
          <a:effectLst/>
          <a:scene3d>
            <a:camera prst="orthographicFront">
              <a:rot lat="0" lon="0" rev="360000"/>
            </a:camera>
            <a:lightRig rig="threePt" dir="t"/>
          </a:scene3d>
        </p:spPr>
      </p:pic>
      <p:pic>
        <p:nvPicPr>
          <p:cNvPr id="6" name="Picture 2" descr="C:\Users\gblack\AppData\Local\Microsoft\Windows\Temporary Internet Files\Content.IE5\97SVU7TX\MP900443310[1].jpg"/>
          <p:cNvPicPr>
            <a:picLocks noChangeAspect="1" noChangeArrowheads="1"/>
          </p:cNvPicPr>
          <p:nvPr/>
        </p:nvPicPr>
        <p:blipFill>
          <a:blip r:embed="rId4" cstate="print"/>
          <a:stretch>
            <a:fillRect/>
          </a:stretch>
        </p:blipFill>
        <p:spPr bwMode="auto">
          <a:xfrm>
            <a:off x="10321031" y="1494975"/>
            <a:ext cx="3849003" cy="5094737"/>
          </a:xfrm>
          <a:prstGeom prst="rect">
            <a:avLst/>
          </a:prstGeom>
          <a:noFill/>
          <a:ln w="127000" cap="rnd">
            <a:solidFill>
              <a:srgbClr val="FFFFFF"/>
            </a:solidFill>
          </a:ln>
          <a:effectLst>
            <a:outerShdw blurRad="76200" dir="13500000" sy="23000" kx="1200000" algn="br" rotWithShape="0">
              <a:prstClr val="black">
                <a:alpha val="20000"/>
              </a:prstClr>
            </a:outerShdw>
          </a:effectLst>
          <a:scene3d>
            <a:camera prst="orthographicFront"/>
            <a:lightRig rig="twoPt" dir="t">
              <a:rot lat="0" lon="0" rev="7800000"/>
            </a:lightRig>
          </a:scene3d>
          <a:sp3d contourW="6350">
            <a:contourClr>
              <a:srgbClr val="C0C0C0"/>
            </a:contourClr>
          </a:sp3d>
        </p:spPr>
      </p:pic>
      <p:sp>
        <p:nvSpPr>
          <p:cNvPr id="7" name="TextBox 37"/>
          <p:cNvSpPr txBox="1">
            <a:spLocks noChangeArrowheads="1"/>
          </p:cNvSpPr>
          <p:nvPr/>
        </p:nvSpPr>
        <p:spPr bwMode="auto">
          <a:xfrm>
            <a:off x="15499535" y="3473159"/>
            <a:ext cx="4478210" cy="12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FFFFFF"/>
                </a:solidFill>
              </a:rPr>
              <a:t>President Name</a:t>
            </a:r>
          </a:p>
          <a:p>
            <a:r>
              <a:rPr lang="en-US" sz="3500" dirty="0">
                <a:solidFill>
                  <a:srgbClr val="FFFFFF"/>
                </a:solidFill>
              </a:rPr>
              <a:t>President</a:t>
            </a:r>
          </a:p>
        </p:txBody>
      </p:sp>
      <p:sp>
        <p:nvSpPr>
          <p:cNvPr id="10" name="TextBox 8"/>
          <p:cNvSpPr txBox="1">
            <a:spLocks noChangeArrowheads="1"/>
          </p:cNvSpPr>
          <p:nvPr/>
        </p:nvSpPr>
        <p:spPr bwMode="auto">
          <a:xfrm>
            <a:off x="10212398" y="7124054"/>
            <a:ext cx="9765347" cy="189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solidFill>
                  <a:srgbClr val="FFFFFF"/>
                </a:solidFill>
              </a:rPr>
              <a:t>Type your message here such as a mission statement, thanks for extra effort on a project or announce an achievement.</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427644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04191" y="703124"/>
            <a:ext cx="13505784" cy="3631755"/>
          </a:xfrm>
          <a:prstGeom prst="rect">
            <a:avLst/>
          </a:prstGeom>
          <a:noFill/>
        </p:spPr>
        <p:txBody>
          <a:bodyPr wrap="square" lIns="91432" tIns="45716" rIns="91432" bIns="45716">
            <a:spAutoFit/>
          </a:bodyPr>
          <a:lstStyle/>
          <a:p>
            <a:pPr fontAlgn="auto">
              <a:spcBef>
                <a:spcPts val="0"/>
              </a:spcBef>
              <a:spcAft>
                <a:spcPts val="0"/>
              </a:spcAft>
              <a:defRPr/>
            </a:pPr>
            <a:r>
              <a:rPr lang="en-US" sz="23000" b="1" spc="300" dirty="0">
                <a:gradFill flip="none" rotWithShape="1">
                  <a:gsLst>
                    <a:gs pos="60000">
                      <a:srgbClr val="4E7AC4"/>
                    </a:gs>
                    <a:gs pos="100000">
                      <a:srgbClr val="FFFFFF"/>
                    </a:gs>
                    <a:gs pos="83000">
                      <a:srgbClr val="507DD1"/>
                    </a:gs>
                    <a:gs pos="91000">
                      <a:srgbClr val="588CEE"/>
                    </a:gs>
                  </a:gsLst>
                  <a:lin ang="16500000" scaled="0"/>
                  <a:tileRect/>
                </a:gradFill>
                <a:latin typeface="Calibri" pitchFamily="34" charset="0"/>
                <a:ea typeface="+mn-ea"/>
                <a:cs typeface="+mn-cs"/>
              </a:rPr>
              <a:t>welcome</a:t>
            </a:r>
          </a:p>
        </p:txBody>
      </p:sp>
      <p:sp>
        <p:nvSpPr>
          <p:cNvPr id="6" name="Rectangle 5"/>
          <p:cNvSpPr/>
          <p:nvPr/>
        </p:nvSpPr>
        <p:spPr>
          <a:xfrm>
            <a:off x="0" y="3465621"/>
            <a:ext cx="21410612" cy="6446520"/>
          </a:xfrm>
          <a:prstGeom prst="rect">
            <a:avLst/>
          </a:prstGeom>
          <a:gradFill flip="none" rotWithShape="1">
            <a:gsLst>
              <a:gs pos="0">
                <a:srgbClr val="3E76BC"/>
              </a:gs>
              <a:gs pos="82000">
                <a:srgbClr val="376BAC"/>
              </a:gs>
              <a:gs pos="35000">
                <a:srgbClr val="3E76BC"/>
              </a:gs>
              <a:gs pos="59000">
                <a:srgbClr val="3E76BC"/>
              </a:gs>
              <a:gs pos="95000">
                <a:srgbClr val="376BAC"/>
              </a:gs>
            </a:gsLst>
            <a:lin ang="28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fontAlgn="auto">
              <a:spcBef>
                <a:spcPts val="0"/>
              </a:spcBef>
              <a:spcAft>
                <a:spcPts val="0"/>
              </a:spcAft>
              <a:defRPr/>
            </a:pPr>
            <a:endParaRPr lang="en-US" sz="2000"/>
          </a:p>
        </p:txBody>
      </p:sp>
      <p:pic>
        <p:nvPicPr>
          <p:cNvPr id="7" name="Picture 2" descr="C:\Users\gblack\AppData\Local\Microsoft\Windows\Temporary Internet Files\Content.IE5\97SVU7TX\MP900443310[1].jpg"/>
          <p:cNvPicPr>
            <a:picLocks noChangeAspect="1" noChangeArrowheads="1"/>
          </p:cNvPicPr>
          <p:nvPr/>
        </p:nvPicPr>
        <p:blipFill>
          <a:blip r:embed="rId2" cstate="print"/>
          <a:stretch>
            <a:fillRect/>
          </a:stretch>
        </p:blipFill>
        <p:spPr bwMode="auto">
          <a:xfrm>
            <a:off x="9044189" y="3880140"/>
            <a:ext cx="4213023" cy="5576574"/>
          </a:xfrm>
          <a:prstGeom prst="rect">
            <a:avLst/>
          </a:prstGeom>
          <a:noFill/>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
        <p:nvSpPr>
          <p:cNvPr id="8" name="TextBox 7"/>
          <p:cNvSpPr txBox="1"/>
          <p:nvPr/>
        </p:nvSpPr>
        <p:spPr>
          <a:xfrm>
            <a:off x="14055783" y="4804775"/>
            <a:ext cx="6293642" cy="3831810"/>
          </a:xfrm>
          <a:prstGeom prst="rect">
            <a:avLst/>
          </a:prstGeom>
          <a:noFill/>
        </p:spPr>
        <p:txBody>
          <a:bodyPr wrap="square" lIns="91432" tIns="45716" rIns="91432" bIns="45716">
            <a:spAutoFit/>
          </a:bodyPr>
          <a:lstStyle/>
          <a:p>
            <a:pPr fontAlgn="auto">
              <a:spcBef>
                <a:spcPts val="0"/>
              </a:spcBef>
              <a:spcAft>
                <a:spcPts val="0"/>
              </a:spcAft>
              <a:defRPr/>
            </a:pPr>
            <a:r>
              <a:rPr lang="en-US" sz="4800" dirty="0">
                <a:solidFill>
                  <a:srgbClr val="FFFFFF"/>
                </a:solidFill>
                <a:latin typeface="+mn-lt"/>
                <a:ea typeface="+mn-ea"/>
                <a:cs typeface="+mn-cs"/>
              </a:rPr>
              <a:t>Employee Name</a:t>
            </a:r>
          </a:p>
          <a:p>
            <a:pPr fontAlgn="auto">
              <a:spcBef>
                <a:spcPts val="0"/>
              </a:spcBef>
              <a:spcAft>
                <a:spcPts val="0"/>
              </a:spcAft>
              <a:defRPr/>
            </a:pPr>
            <a:r>
              <a:rPr lang="en-US" dirty="0">
                <a:solidFill>
                  <a:srgbClr val="B7B180"/>
                </a:solidFill>
                <a:latin typeface="+mn-lt"/>
                <a:ea typeface="+mn-ea"/>
                <a:cs typeface="+mn-cs"/>
              </a:rPr>
              <a:t>Title</a:t>
            </a:r>
          </a:p>
          <a:p>
            <a:pPr fontAlgn="auto">
              <a:spcBef>
                <a:spcPts val="0"/>
              </a:spcBef>
              <a:spcAft>
                <a:spcPts val="0"/>
              </a:spcAft>
              <a:defRPr/>
            </a:pPr>
            <a:r>
              <a:rPr lang="en-US" dirty="0">
                <a:solidFill>
                  <a:srgbClr val="B7B180"/>
                </a:solidFill>
                <a:latin typeface="+mn-lt"/>
                <a:ea typeface="+mn-ea"/>
                <a:cs typeface="+mn-cs"/>
              </a:rPr>
              <a:t>Department</a:t>
            </a:r>
          </a:p>
          <a:p>
            <a:pPr fontAlgn="auto">
              <a:spcBef>
                <a:spcPts val="0"/>
              </a:spcBef>
              <a:spcAft>
                <a:spcPts val="0"/>
              </a:spcAft>
              <a:defRPr/>
            </a:pPr>
            <a:r>
              <a:rPr lang="en-US" dirty="0">
                <a:solidFill>
                  <a:srgbClr val="B7B180"/>
                </a:solidFill>
                <a:latin typeface="+mn-lt"/>
                <a:ea typeface="+mn-ea"/>
                <a:cs typeface="+mn-cs"/>
              </a:rPr>
              <a:t>Phone</a:t>
            </a:r>
          </a:p>
          <a:p>
            <a:pPr fontAlgn="auto">
              <a:spcBef>
                <a:spcPts val="0"/>
              </a:spcBef>
              <a:spcAft>
                <a:spcPts val="0"/>
              </a:spcAft>
              <a:defRPr/>
            </a:pPr>
            <a:r>
              <a:rPr lang="en-US" dirty="0">
                <a:solidFill>
                  <a:srgbClr val="B7B180"/>
                </a:solidFill>
                <a:latin typeface="+mn-lt"/>
                <a:ea typeface="+mn-ea"/>
                <a:cs typeface="+mn-cs"/>
              </a:rPr>
              <a:t>Email</a:t>
            </a:r>
          </a:p>
          <a:p>
            <a:pPr fontAlgn="auto">
              <a:spcBef>
                <a:spcPts val="0"/>
              </a:spcBef>
              <a:spcAft>
                <a:spcPts val="0"/>
              </a:spcAft>
              <a:defRPr/>
            </a:pPr>
            <a:endParaRPr lang="en-US" dirty="0">
              <a:latin typeface="+mn-lt"/>
              <a:ea typeface="+mn-ea"/>
              <a:cs typeface="+mn-cs"/>
            </a:endParaRPr>
          </a:p>
        </p:txBody>
      </p:sp>
      <p:pic>
        <p:nvPicPr>
          <p:cNvPr id="9" name="Picture 8" descr="Insert-logo-bo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37779" y="9522396"/>
            <a:ext cx="4552351" cy="3034900"/>
          </a:xfrm>
          <a:prstGeom prst="rect">
            <a:avLst/>
          </a:prstGeom>
          <a:noFill/>
          <a:ln w="88900" cap="sq">
            <a:solidFill>
              <a:srgbClr val="FFFFFF"/>
            </a:solidFill>
            <a:miter lim="800000"/>
            <a:headEnd/>
            <a:tailEnd/>
          </a:ln>
          <a:effectLst>
            <a:outerShdw blurRad="762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3" name="Picture 2" descr="C:\Users\gblack\AppData\Local\Microsoft\Windows\Temporary Internet Files\Content.IE5\97SVU7TX\MP910221039[1].jpg"/>
          <p:cNvPicPr>
            <a:picLocks noChangeAspect="1" noChangeArrowheads="1"/>
          </p:cNvPicPr>
          <p:nvPr/>
        </p:nvPicPr>
        <p:blipFill>
          <a:blip r:embed="rId4">
            <a:extLst>
              <a:ext uri="{28A0092B-C50C-407E-A947-70E740481C1C}">
                <a14:useLocalDpi xmlns:a14="http://schemas.microsoft.com/office/drawing/2010/main" val="0"/>
              </a:ext>
            </a:extLst>
          </a:blip>
          <a:srcRect r="17668" b="1085"/>
          <a:stretch>
            <a:fillRect/>
          </a:stretch>
        </p:blipFill>
        <p:spPr bwMode="auto">
          <a:xfrm>
            <a:off x="0" y="0"/>
            <a:ext cx="7466012" cy="1343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506" y="12523263"/>
            <a:ext cx="1752125" cy="529443"/>
          </a:xfrm>
          <a:prstGeom prst="rect">
            <a:avLst/>
          </a:prstGeom>
        </p:spPr>
      </p:pic>
    </p:spTree>
    <p:extLst>
      <p:ext uri="{BB962C8B-B14F-4D97-AF65-F5344CB8AC3E}">
        <p14:creationId xmlns:p14="http://schemas.microsoft.com/office/powerpoint/2010/main" val="2079091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008312"/>
            <a:ext cx="17953936" cy="10323513"/>
          </a:xfrm>
          <a:prstGeom prst="rect">
            <a:avLst/>
          </a:prstGeom>
          <a:gradFill flip="none" rotWithShape="1">
            <a:gsLst>
              <a:gs pos="0">
                <a:srgbClr val="69AA3C">
                  <a:shade val="30000"/>
                  <a:satMod val="115000"/>
                </a:srgbClr>
              </a:gs>
              <a:gs pos="50000">
                <a:srgbClr val="69AA3C">
                  <a:shade val="67500"/>
                  <a:satMod val="115000"/>
                </a:srgbClr>
              </a:gs>
              <a:gs pos="100000">
                <a:srgbClr val="69AA3C">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2000" dirty="0"/>
          </a:p>
        </p:txBody>
      </p:sp>
      <p:pic>
        <p:nvPicPr>
          <p:cNvPr id="14" name="Picture 2" descr="C:\Users\gblack\AppData\Local\Microsoft\Windows\Temporary Internet Files\Content.IE5\5IWPGZNL\MP900446899[1].jpg"/>
          <p:cNvPicPr>
            <a:picLocks noChangeAspect="1" noChangeArrowheads="1"/>
          </p:cNvPicPr>
          <p:nvPr/>
        </p:nvPicPr>
        <p:blipFill>
          <a:blip r:embed="rId2" cstate="print"/>
          <a:srcRect l="21600" r="11529" b="-1"/>
          <a:stretch>
            <a:fillRect/>
          </a:stretch>
        </p:blipFill>
        <p:spPr bwMode="auto">
          <a:xfrm>
            <a:off x="15367074" y="-39687"/>
            <a:ext cx="5965752" cy="13371512"/>
          </a:xfrm>
          <a:prstGeom prst="rect">
            <a:avLst/>
          </a:prstGeom>
          <a:noFill/>
          <a:effectLst>
            <a:innerShdw blurRad="254000" dist="101600" dir="10800000">
              <a:prstClr val="black">
                <a:alpha val="50000"/>
              </a:prstClr>
            </a:innerShdw>
          </a:effectLst>
        </p:spPr>
      </p:pic>
      <p:sp>
        <p:nvSpPr>
          <p:cNvPr id="19" name="TextBox 18"/>
          <p:cNvSpPr txBox="1"/>
          <p:nvPr/>
        </p:nvSpPr>
        <p:spPr>
          <a:xfrm>
            <a:off x="1019967" y="49132"/>
            <a:ext cx="12752107" cy="3708700"/>
          </a:xfrm>
          <a:prstGeom prst="rect">
            <a:avLst/>
          </a:prstGeom>
          <a:noFill/>
        </p:spPr>
        <p:txBody>
          <a:bodyPr wrap="square" lIns="91432" tIns="45716" rIns="91432" bIns="45716" rtlCol="0">
            <a:spAutoFit/>
          </a:bodyPr>
          <a:lstStyle/>
          <a:p>
            <a:r>
              <a:rPr lang="en-US" sz="23500" b="1" dirty="0">
                <a:solidFill>
                  <a:srgbClr val="67A73C"/>
                </a:solidFill>
                <a:latin typeface="Calibri" pitchFamily="34" charset="0"/>
              </a:rPr>
              <a:t>welcome</a:t>
            </a:r>
          </a:p>
        </p:txBody>
      </p:sp>
      <p:pic>
        <p:nvPicPr>
          <p:cNvPr id="12" name="Picture 2" descr="C:\Users\gblack\AppData\Local\Microsoft\Windows\Temporary Internet Files\Content.IE5\97SVU7TX\MP900443310[1].jpg"/>
          <p:cNvPicPr>
            <a:picLocks noChangeAspect="1" noChangeArrowheads="1"/>
          </p:cNvPicPr>
          <p:nvPr/>
        </p:nvPicPr>
        <p:blipFill>
          <a:blip r:embed="rId3" cstate="print"/>
          <a:stretch>
            <a:fillRect/>
          </a:stretch>
        </p:blipFill>
        <p:spPr bwMode="auto">
          <a:xfrm>
            <a:off x="1178723" y="3870724"/>
            <a:ext cx="5796078" cy="7671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pic>
        <p:nvPicPr>
          <p:cNvPr id="13" name="Picture 12" descr="Insert-logo-bo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5600" y="3870724"/>
            <a:ext cx="5116474" cy="3410982"/>
          </a:xfrm>
          <a:prstGeom prst="rect">
            <a:avLst/>
          </a:prstGeom>
          <a:solidFill>
            <a:srgbClr val="000000"/>
          </a:solidFill>
          <a:ln w="88900" cap="sq">
            <a:solidFill>
              <a:schemeClr val="bg1"/>
            </a:solidFill>
            <a:miter lim="800000"/>
            <a:headEnd/>
            <a:tailEnd/>
          </a:ln>
          <a:effectLst>
            <a:outerShdw blurRad="76200" sy="23000" kx="1199993" algn="br" rotWithShape="0">
              <a:srgbClr val="000000">
                <a:alpha val="20000"/>
              </a:srgbClr>
            </a:outerShdw>
          </a:effectLst>
        </p:spPr>
      </p:pic>
      <p:sp>
        <p:nvSpPr>
          <p:cNvPr id="16" name="TextBox 15"/>
          <p:cNvSpPr txBox="1"/>
          <p:nvPr/>
        </p:nvSpPr>
        <p:spPr>
          <a:xfrm>
            <a:off x="8485832" y="7828749"/>
            <a:ext cx="6293642" cy="3831810"/>
          </a:xfrm>
          <a:prstGeom prst="rect">
            <a:avLst/>
          </a:prstGeom>
          <a:noFill/>
        </p:spPr>
        <p:txBody>
          <a:bodyPr wrap="square" lIns="91432" tIns="45716" rIns="91432" bIns="45716">
            <a:spAutoFit/>
          </a:bodyPr>
          <a:lstStyle/>
          <a:p>
            <a:pPr fontAlgn="auto">
              <a:spcBef>
                <a:spcPts val="0"/>
              </a:spcBef>
              <a:spcAft>
                <a:spcPts val="0"/>
              </a:spcAft>
              <a:defRPr/>
            </a:pPr>
            <a:r>
              <a:rPr lang="en-US" sz="4800" dirty="0">
                <a:solidFill>
                  <a:srgbClr val="FFFFFF"/>
                </a:solidFill>
                <a:latin typeface="+mn-lt"/>
                <a:ea typeface="+mn-ea"/>
                <a:cs typeface="+mn-cs"/>
              </a:rPr>
              <a:t>Employee Name</a:t>
            </a:r>
          </a:p>
          <a:p>
            <a:pPr fontAlgn="auto">
              <a:spcBef>
                <a:spcPts val="0"/>
              </a:spcBef>
              <a:spcAft>
                <a:spcPts val="0"/>
              </a:spcAft>
              <a:defRPr/>
            </a:pPr>
            <a:r>
              <a:rPr lang="en-US" dirty="0">
                <a:solidFill>
                  <a:srgbClr val="FFFFFF"/>
                </a:solidFill>
                <a:latin typeface="+mn-lt"/>
                <a:ea typeface="+mn-ea"/>
                <a:cs typeface="+mn-cs"/>
              </a:rPr>
              <a:t>Title</a:t>
            </a:r>
          </a:p>
          <a:p>
            <a:pPr fontAlgn="auto">
              <a:spcBef>
                <a:spcPts val="0"/>
              </a:spcBef>
              <a:spcAft>
                <a:spcPts val="0"/>
              </a:spcAft>
              <a:defRPr/>
            </a:pPr>
            <a:r>
              <a:rPr lang="en-US" dirty="0">
                <a:solidFill>
                  <a:srgbClr val="FFFFFF"/>
                </a:solidFill>
                <a:latin typeface="+mn-lt"/>
                <a:ea typeface="+mn-ea"/>
                <a:cs typeface="+mn-cs"/>
              </a:rPr>
              <a:t>Department</a:t>
            </a:r>
          </a:p>
          <a:p>
            <a:pPr fontAlgn="auto">
              <a:spcBef>
                <a:spcPts val="0"/>
              </a:spcBef>
              <a:spcAft>
                <a:spcPts val="0"/>
              </a:spcAft>
              <a:defRPr/>
            </a:pPr>
            <a:r>
              <a:rPr lang="en-US" dirty="0">
                <a:solidFill>
                  <a:srgbClr val="FFFFFF"/>
                </a:solidFill>
                <a:latin typeface="+mn-lt"/>
                <a:ea typeface="+mn-ea"/>
                <a:cs typeface="+mn-cs"/>
              </a:rPr>
              <a:t>Phone</a:t>
            </a:r>
          </a:p>
          <a:p>
            <a:pPr fontAlgn="auto">
              <a:spcBef>
                <a:spcPts val="0"/>
              </a:spcBef>
              <a:spcAft>
                <a:spcPts val="0"/>
              </a:spcAft>
              <a:defRPr/>
            </a:pPr>
            <a:r>
              <a:rPr lang="en-US" dirty="0">
                <a:solidFill>
                  <a:srgbClr val="FFFFFF"/>
                </a:solidFill>
                <a:latin typeface="+mn-lt"/>
                <a:ea typeface="+mn-ea"/>
                <a:cs typeface="+mn-cs"/>
              </a:rPr>
              <a:t>Email</a:t>
            </a:r>
          </a:p>
          <a:p>
            <a:pPr fontAlgn="auto">
              <a:spcBef>
                <a:spcPts val="0"/>
              </a:spcBef>
              <a:spcAft>
                <a:spcPts val="0"/>
              </a:spcAft>
              <a:defRPr/>
            </a:pPr>
            <a:endParaRPr lang="en-US" dirty="0">
              <a:latin typeface="+mn-lt"/>
              <a:ea typeface="+mn-ea"/>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4601" y="12455661"/>
            <a:ext cx="1752125" cy="529443"/>
          </a:xfrm>
          <a:prstGeom prst="rect">
            <a:avLst/>
          </a:prstGeom>
        </p:spPr>
      </p:pic>
    </p:spTree>
    <p:extLst>
      <p:ext uri="{BB962C8B-B14F-4D97-AF65-F5344CB8AC3E}">
        <p14:creationId xmlns:p14="http://schemas.microsoft.com/office/powerpoint/2010/main" val="57868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gital Roche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981200" rtl="0" eaLnBrk="1" fontAlgn="base" latinLnBrk="0" hangingPunct="1">
          <a:lnSpc>
            <a:spcPct val="100000"/>
          </a:lnSpc>
          <a:spcBef>
            <a:spcPct val="0"/>
          </a:spcBef>
          <a:spcAft>
            <a:spcPct val="0"/>
          </a:spcAft>
          <a:buClrTx/>
          <a:buSzTx/>
          <a:buFontTx/>
          <a:buNone/>
          <a:tabLst/>
          <a:defRPr kumimoji="0" lang="en-US" sz="3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981200" rtl="0" eaLnBrk="1" fontAlgn="base" latinLnBrk="0" hangingPunct="1">
          <a:lnSpc>
            <a:spcPct val="100000"/>
          </a:lnSpc>
          <a:spcBef>
            <a:spcPct val="0"/>
          </a:spcBef>
          <a:spcAft>
            <a:spcPct val="0"/>
          </a:spcAft>
          <a:buClrTx/>
          <a:buSzTx/>
          <a:buFontTx/>
          <a:buNone/>
          <a:tabLst/>
          <a:defRPr kumimoji="0" lang="en-US" sz="3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Digital Rochester.thmx</Template>
  <TotalTime>3040</TotalTime>
  <Words>2468</Words>
  <Application>Microsoft Office PowerPoint</Application>
  <PresentationFormat>Custom</PresentationFormat>
  <Paragraphs>326</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Digital Rochester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Liberty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Hibbard</dc:creator>
  <cp:lastModifiedBy>Ginger Black</cp:lastModifiedBy>
  <cp:revision>241</cp:revision>
  <dcterms:created xsi:type="dcterms:W3CDTF">2013-07-11T14:37:48Z</dcterms:created>
  <dcterms:modified xsi:type="dcterms:W3CDTF">2013-09-19T20:27:09Z</dcterms:modified>
</cp:coreProperties>
</file>