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9" r:id="rId1"/>
  </p:sldMasterIdLst>
  <p:notesMasterIdLst>
    <p:notesMasterId r:id="rId2"/>
  </p:notesMasterIdLst>
  <p:handoutMasterIdLst>
    <p:handoutMasterId r:id="rId3"/>
  </p:handoutMasterIdLst>
  <p:sldSz cx="6858000" cy="121618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ontAwesome" pitchFamily="2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3294" y="6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38" d="100"/>
          <a:sy n="38" d="100"/>
        </p:scale>
        <p:origin x="2019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23EA7-2661-432E-B856-3EBE02348FD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4E45-C27C-46BC-BA16-E246E488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6A2F2-0259-45C4-A847-A19EB00F48D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1143000"/>
            <a:ext cx="1739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1B8EA-474A-4213-9DE4-8DD7011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4572" y="1315459"/>
            <a:ext cx="4296958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1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00007" y="2744566"/>
            <a:ext cx="4323152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2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02970" y="4228309"/>
            <a:ext cx="4337441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08406" y="5674669"/>
            <a:ext cx="4363635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4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02477" y="7089399"/>
            <a:ext cx="4335058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5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005440" y="8573142"/>
            <a:ext cx="4349347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6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010876" y="10019502"/>
            <a:ext cx="4375541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7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7486" y="1315459"/>
            <a:ext cx="1147771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42921" y="2744566"/>
            <a:ext cx="1154768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45884" y="4228309"/>
            <a:ext cx="1158585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51320" y="5674669"/>
            <a:ext cx="1165581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5391" y="7089399"/>
            <a:ext cx="1157948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8354" y="8573142"/>
            <a:ext cx="1161765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53790" y="10019502"/>
            <a:ext cx="1168761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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2473373"/>
            <a:ext cx="6858000" cy="2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479" y="3950060"/>
            <a:ext cx="6858000" cy="20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-9479" y="5391129"/>
            <a:ext cx="6858000" cy="2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-9479" y="6839991"/>
            <a:ext cx="6876958" cy="20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0" y="8282065"/>
            <a:ext cx="6867479" cy="2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-9479" y="9751435"/>
            <a:ext cx="68769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417220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5877" y="2732765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697447" y="2732765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82283" y="1217030"/>
            <a:ext cx="2700861" cy="14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710458" y="1217030"/>
            <a:ext cx="2700861" cy="1430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8"/>
          </p:nvPr>
        </p:nvSpPr>
        <p:spPr>
          <a:xfrm>
            <a:off x="474325" y="4944166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9"/>
          </p:nvPr>
        </p:nvSpPr>
        <p:spPr>
          <a:xfrm>
            <a:off x="3695895" y="4944166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20"/>
          </p:nvPr>
        </p:nvSpPr>
        <p:spPr>
          <a:xfrm>
            <a:off x="480731" y="3428431"/>
            <a:ext cx="2700861" cy="14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idx="21"/>
          </p:nvPr>
        </p:nvSpPr>
        <p:spPr>
          <a:xfrm>
            <a:off x="3708906" y="3428431"/>
            <a:ext cx="2700861" cy="1430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2"/>
          </p:nvPr>
        </p:nvSpPr>
        <p:spPr>
          <a:xfrm>
            <a:off x="474325" y="7137868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23"/>
          </p:nvPr>
        </p:nvSpPr>
        <p:spPr>
          <a:xfrm>
            <a:off x="3695895" y="7137868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24"/>
          </p:nvPr>
        </p:nvSpPr>
        <p:spPr>
          <a:xfrm>
            <a:off x="480731" y="5622133"/>
            <a:ext cx="2700861" cy="14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25"/>
          </p:nvPr>
        </p:nvSpPr>
        <p:spPr>
          <a:xfrm>
            <a:off x="3708906" y="5622133"/>
            <a:ext cx="2700861" cy="1430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26"/>
          </p:nvPr>
        </p:nvSpPr>
        <p:spPr>
          <a:xfrm>
            <a:off x="472773" y="9349269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7"/>
          </p:nvPr>
        </p:nvSpPr>
        <p:spPr>
          <a:xfrm>
            <a:off x="3694343" y="9349269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28"/>
          </p:nvPr>
        </p:nvSpPr>
        <p:spPr>
          <a:xfrm>
            <a:off x="479179" y="7833534"/>
            <a:ext cx="2700861" cy="14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idx="29"/>
          </p:nvPr>
        </p:nvSpPr>
        <p:spPr>
          <a:xfrm>
            <a:off x="3707354" y="7833534"/>
            <a:ext cx="2700861" cy="1430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Application Title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142110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7100" y="3480731"/>
            <a:ext cx="5168900" cy="4095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4" y="1483743"/>
            <a:ext cx="5797549" cy="74187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14272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934353" y="3480731"/>
            <a:ext cx="4938381" cy="4095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4353" y="7867504"/>
            <a:ext cx="4938381" cy="191022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2pPr>
          </a:lstStyle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34837" y="1483743"/>
            <a:ext cx="5788176" cy="74187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70701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53" y="2991335"/>
            <a:ext cx="4938381" cy="5059676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accent1"/>
                </a:solidFill>
              </a:defRPr>
            </a:lvl1pPr>
            <a:lvl2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34837" y="1483743"/>
            <a:ext cx="5710687" cy="74187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232593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 photos, subhea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5877" y="4659894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697447" y="4659894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82287" y="8155207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3703857" y="8155207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chemeClr val="accent1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82284" y="2719844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710459" y="2726264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488694" y="6253357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3716869" y="6259777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34837" y="1483743"/>
            <a:ext cx="5710687" cy="74187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3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75877" y="6455436"/>
            <a:ext cx="2700861" cy="212712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/>
              <a:buNone/>
              <a:defRPr sz="22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697447" y="6455435"/>
            <a:ext cx="2700861" cy="212712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/>
              <a:buNone/>
              <a:defRPr sz="22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2282" y="3316893"/>
            <a:ext cx="2700861" cy="2225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3710457" y="3316892"/>
            <a:ext cx="2700861" cy="2225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3" name="Picture 12" descr="3 communication icons d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94" y="5710467"/>
            <a:ext cx="1943100" cy="543616"/>
          </a:xfrm>
          <a:prstGeom prst="rect">
            <a:avLst/>
          </a:prstGeom>
        </p:spPr>
      </p:pic>
      <p:pic>
        <p:nvPicPr>
          <p:cNvPr id="14" name="Picture 13" descr="3 communication icons d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734" y="5728166"/>
            <a:ext cx="1943100" cy="543616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1" y="1437143"/>
            <a:ext cx="5965372" cy="870630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181793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5877" y="3517043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697447" y="3517043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82287" y="6250459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3703857" y="6250459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82284" y="157699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/>
          </p:nvPr>
        </p:nvSpPr>
        <p:spPr>
          <a:xfrm>
            <a:off x="3710459" y="158341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/>
          </p:nvPr>
        </p:nvSpPr>
        <p:spPr>
          <a:xfrm>
            <a:off x="488694" y="4348609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/>
          </p:nvPr>
        </p:nvSpPr>
        <p:spPr>
          <a:xfrm>
            <a:off x="3716869" y="4355029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482287" y="8993353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/>
          </p:nvPr>
        </p:nvSpPr>
        <p:spPr>
          <a:xfrm>
            <a:off x="3703857" y="8993353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488694" y="709150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3716869" y="709792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37252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129" y="1315459"/>
            <a:ext cx="6291178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1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3487" y="2744566"/>
            <a:ext cx="6329527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2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3134" y="4228309"/>
            <a:ext cx="6350447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491" y="5674669"/>
            <a:ext cx="6388799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4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194" y="7089399"/>
            <a:ext cx="6346958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5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2841" y="8573142"/>
            <a:ext cx="6367879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6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2197" y="10019502"/>
            <a:ext cx="6406232" cy="9320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Item 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25" name="Title 2"/>
          <p:cNvSpPr txBox="1">
            <a:spLocks/>
          </p:cNvSpPr>
          <p:nvPr userDrawn="1"/>
        </p:nvSpPr>
        <p:spPr>
          <a:xfrm>
            <a:off x="310110" y="11561325"/>
            <a:ext cx="6256739" cy="5678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0" i="1" dirty="0"/>
              <a:t>Footer Caption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2473373"/>
            <a:ext cx="6858000" cy="2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479" y="3950060"/>
            <a:ext cx="6858000" cy="20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-9479" y="5391129"/>
            <a:ext cx="6858000" cy="2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9479" y="6839991"/>
            <a:ext cx="6858000" cy="20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-41323" y="8282065"/>
            <a:ext cx="7022153" cy="2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-70133" y="9730927"/>
            <a:ext cx="7050963" cy="20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Menu - 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04805" y="1454498"/>
            <a:ext cx="2787884" cy="2209273"/>
          </a:xfrm>
          <a:prstGeom prst="rect">
            <a:avLst/>
          </a:prstGeom>
        </p:spPr>
        <p:txBody>
          <a:bodyPr anchor="ctr"/>
          <a:lstStyle>
            <a:lvl1pPr algn="ctr">
              <a:defRPr sz="1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lvl="0"/>
            <a:r>
              <a:rPr lang="en-US" dirty="0"/>
              <a:t>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42632" y="1454498"/>
            <a:ext cx="2837543" cy="2209273"/>
          </a:xfrm>
          <a:prstGeom prst="rect">
            <a:avLst/>
          </a:prstGeom>
        </p:spPr>
        <p:txBody>
          <a:bodyPr anchor="ctr"/>
          <a:lstStyle>
            <a:lvl1pPr algn="ctr">
              <a:defRPr sz="1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lvl="0"/>
            <a:r>
              <a:rPr lang="en-US" dirty="0"/>
              <a:t>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4805" y="3779962"/>
            <a:ext cx="2787884" cy="577213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667461" y="3779962"/>
            <a:ext cx="2787884" cy="577213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79975" y="4802309"/>
            <a:ext cx="2787884" cy="2209273"/>
          </a:xfrm>
          <a:prstGeom prst="rect">
            <a:avLst/>
          </a:prstGeom>
        </p:spPr>
        <p:txBody>
          <a:bodyPr anchor="ctr"/>
          <a:lstStyle>
            <a:lvl1pPr algn="ctr">
              <a:defRPr sz="1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lvl="0"/>
            <a:r>
              <a:rPr lang="en-US" dirty="0"/>
              <a:t>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17802" y="4802309"/>
            <a:ext cx="2837543" cy="2209273"/>
          </a:xfrm>
          <a:prstGeom prst="rect">
            <a:avLst/>
          </a:prstGeom>
        </p:spPr>
        <p:txBody>
          <a:bodyPr anchor="ctr"/>
          <a:lstStyle>
            <a:lvl1pPr algn="ctr">
              <a:defRPr sz="1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lvl="0"/>
            <a:r>
              <a:rPr lang="en-US" dirty="0"/>
              <a:t>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79975" y="7132309"/>
            <a:ext cx="2787884" cy="577213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642631" y="7136845"/>
            <a:ext cx="2787884" cy="577213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55145" y="8140595"/>
            <a:ext cx="2787884" cy="2209273"/>
          </a:xfrm>
          <a:prstGeom prst="rect">
            <a:avLst/>
          </a:prstGeom>
        </p:spPr>
        <p:txBody>
          <a:bodyPr anchor="ctr"/>
          <a:lstStyle>
            <a:lvl1pPr algn="ctr">
              <a:defRPr sz="1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lvl="0"/>
            <a:r>
              <a:rPr lang="en-US" dirty="0"/>
              <a:t>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592972" y="8140595"/>
            <a:ext cx="2837543" cy="2209273"/>
          </a:xfrm>
          <a:prstGeom prst="rect">
            <a:avLst/>
          </a:prstGeom>
        </p:spPr>
        <p:txBody>
          <a:bodyPr anchor="ctr"/>
          <a:lstStyle>
            <a:lvl1pPr algn="ctr">
              <a:defRPr sz="11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ntAwesome" pitchFamily="2" charset="0"/>
              </a:defRPr>
            </a:lvl1pPr>
          </a:lstStyle>
          <a:p>
            <a:pPr lvl="0"/>
            <a:r>
              <a:rPr lang="en-US" dirty="0"/>
              <a:t>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55145" y="10470595"/>
            <a:ext cx="2787884" cy="577213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617801" y="10470595"/>
            <a:ext cx="2787884" cy="577213"/>
          </a:xfrm>
          <a:prstGeom prst="rect">
            <a:avLst/>
          </a:prstGeom>
        </p:spPr>
        <p:txBody>
          <a:bodyPr/>
          <a:lstStyle>
            <a:lvl1pPr algn="ctr">
              <a:defRPr sz="32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 6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190402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971" y="2798559"/>
            <a:ext cx="5965372" cy="4095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1" y="1437143"/>
            <a:ext cx="5965372" cy="8706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39172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78971" y="2784046"/>
            <a:ext cx="5965372" cy="4095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971" y="7355874"/>
            <a:ext cx="5965372" cy="3515326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2pPr>
          </a:lstStyle>
          <a:p>
            <a:pPr lvl="1"/>
            <a:r>
              <a:rPr lang="en-US" dirty="0"/>
              <a:t>Descriptive Text here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1" y="1437143"/>
            <a:ext cx="5965372" cy="8706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Staff Bio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216147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991335"/>
            <a:ext cx="5965372" cy="7923408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accent1"/>
                </a:solidFill>
              </a:defRPr>
            </a:lvl1pPr>
            <a:lvl2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971" y="1437143"/>
            <a:ext cx="5965372" cy="8706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36425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photos, subhea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594" y="1487437"/>
            <a:ext cx="6026406" cy="108953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37777" y="4517019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659347" y="4517019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44187" y="8012332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3665757" y="8012332"/>
            <a:ext cx="2700861" cy="148580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chemeClr val="accent1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44184" y="2576969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672359" y="2583389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450594" y="6110482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3678769" y="6116902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11741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47302" y="6322086"/>
            <a:ext cx="2700861" cy="212712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/>
              <a:buNone/>
              <a:defRPr sz="22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668872" y="6322085"/>
            <a:ext cx="2700861" cy="212712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/>
              <a:buNone/>
              <a:defRPr sz="22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3707" y="3183543"/>
            <a:ext cx="2700861" cy="2225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3681882" y="3183542"/>
            <a:ext cx="2700861" cy="2225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3" name="Picture 12" descr="3 communication icons d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19" y="5577117"/>
            <a:ext cx="1943100" cy="543616"/>
          </a:xfrm>
          <a:prstGeom prst="rect">
            <a:avLst/>
          </a:prstGeom>
        </p:spPr>
      </p:pic>
      <p:pic>
        <p:nvPicPr>
          <p:cNvPr id="14" name="Picture 13" descr="3 communication icons d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59" y="5594816"/>
            <a:ext cx="1943100" cy="5436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119" y="1496962"/>
            <a:ext cx="6026406" cy="1089531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15313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5877" y="3517043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697447" y="3517043"/>
            <a:ext cx="2700861" cy="49563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82287" y="6250459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3703857" y="6250459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82284" y="157699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/>
          </p:nvPr>
        </p:nvSpPr>
        <p:spPr>
          <a:xfrm>
            <a:off x="3710459" y="158341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/>
          </p:nvPr>
        </p:nvSpPr>
        <p:spPr>
          <a:xfrm>
            <a:off x="488694" y="4348609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/>
          </p:nvPr>
        </p:nvSpPr>
        <p:spPr>
          <a:xfrm>
            <a:off x="3716869" y="4355029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482287" y="8993353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C7C9F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/>
          </p:nvPr>
        </p:nvSpPr>
        <p:spPr>
          <a:xfrm>
            <a:off x="3703857" y="8993353"/>
            <a:ext cx="2700861" cy="45426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="1">
                <a:solidFill>
                  <a:srgbClr val="2C7C9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800000"/>
                </a:solidFill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488694" y="709150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3716869" y="7097923"/>
            <a:ext cx="2700861" cy="1790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itle 2"/>
          <p:cNvSpPr>
            <a:spLocks noGrp="1"/>
          </p:cNvSpPr>
          <p:nvPr>
            <p:ph type="title" hasCustomPrompt="1"/>
          </p:nvPr>
        </p:nvSpPr>
        <p:spPr>
          <a:xfrm>
            <a:off x="310110" y="250997"/>
            <a:ext cx="5476542" cy="5678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Application Title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25463" y="11560175"/>
            <a:ext cx="5797550" cy="449263"/>
          </a:xfrm>
          <a:prstGeom prst="rect">
            <a:avLst/>
          </a:prstGeom>
        </p:spPr>
        <p:txBody>
          <a:bodyPr/>
          <a:lstStyle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</p:spTree>
    <p:extLst>
      <p:ext uri="{BB962C8B-B14F-4D97-AF65-F5344CB8AC3E}">
        <p14:creationId xmlns:p14="http://schemas.microsoft.com/office/powerpoint/2010/main" val="30487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295380" y="302190"/>
            <a:ext cx="1223764" cy="634435"/>
            <a:chOff x="4798069" y="175190"/>
            <a:chExt cx="1816325" cy="941636"/>
          </a:xfrm>
        </p:grpSpPr>
        <p:pic>
          <p:nvPicPr>
            <p:cNvPr id="8" name="Picture 7" descr="Hom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069" y="175190"/>
              <a:ext cx="941636" cy="941636"/>
            </a:xfrm>
            <a:prstGeom prst="rect">
              <a:avLst/>
            </a:prstGeom>
          </p:spPr>
        </p:pic>
        <p:pic>
          <p:nvPicPr>
            <p:cNvPr id="9" name="Picture 8" descr="Hamburger.png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014" y="325529"/>
              <a:ext cx="722380" cy="722380"/>
            </a:xfrm>
            <a:prstGeom prst="rect">
              <a:avLst/>
            </a:prstGeom>
          </p:spPr>
        </p:pic>
      </p:grpSp>
      <p:pic>
        <p:nvPicPr>
          <p:cNvPr id="10" name="Picture 9" descr="Entre logo white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14" y="142875"/>
            <a:ext cx="1973261" cy="887968"/>
          </a:xfrm>
          <a:prstGeom prst="rect">
            <a:avLst/>
          </a:prstGeom>
        </p:spPr>
      </p:pic>
      <p:pic>
        <p:nvPicPr>
          <p:cNvPr id="11" name="Picture 10" descr="gray background top.jpg"/>
          <p:cNvPicPr>
            <a:picLocks noChangeAspect="1"/>
          </p:cNvPicPr>
          <p:nvPr userDrawn="1"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60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002590"/>
            <a:ext cx="6858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790"/>
          <a:stretch/>
        </p:blipFill>
        <p:spPr>
          <a:xfrm>
            <a:off x="5200146" y="11608434"/>
            <a:ext cx="1139555" cy="35398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3753821" y="11636548"/>
            <a:ext cx="2001374" cy="355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created with</a:t>
            </a:r>
          </a:p>
        </p:txBody>
      </p:sp>
      <p:pic>
        <p:nvPicPr>
          <p:cNvPr id="20" name="Picture 19" descr="3 social media White.psd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76" y="11648638"/>
            <a:ext cx="1320800" cy="378769"/>
          </a:xfrm>
          <a:prstGeom prst="rect">
            <a:avLst/>
          </a:prstGeom>
        </p:spPr>
      </p:pic>
      <p:pic>
        <p:nvPicPr>
          <p:cNvPr id="21" name="Picture 20" descr="Gray Background bottom.jpg"/>
          <p:cNvPicPr>
            <a:picLocks noChangeAspect="1"/>
          </p:cNvPicPr>
          <p:nvPr userDrawn="1"/>
        </p:nvPicPr>
        <p:blipFill rotWithShape="1"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21374"/>
            <a:ext cx="6858000" cy="76650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11419630"/>
            <a:ext cx="6858000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40000" dist="12700" dir="1644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-6369701" y="6723445"/>
            <a:ext cx="60669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spc="1800" baseline="0" dirty="0">
                <a:latin typeface="FontAwesome" pitchFamily="2" charset="0"/>
              </a:rPr>
              <a:t>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75087" y="67127"/>
            <a:ext cx="929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FontAwesome" pitchFamily="2" charset="0"/>
              </a:rPr>
              <a:t></a:t>
            </a:r>
          </a:p>
        </p:txBody>
      </p:sp>
    </p:spTree>
    <p:extLst>
      <p:ext uri="{BB962C8B-B14F-4D97-AF65-F5344CB8AC3E}">
        <p14:creationId xmlns:p14="http://schemas.microsoft.com/office/powerpoint/2010/main" val="193795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6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7" r:id="rId11"/>
    <p:sldLayoutId id="2147483649" r:id="rId12"/>
    <p:sldLayoutId id="2147483650" r:id="rId13"/>
    <p:sldLayoutId id="2147483652" r:id="rId14"/>
    <p:sldLayoutId id="2147483654" r:id="rId15"/>
    <p:sldLayoutId id="214748365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3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1_blank for logo insertion">
  <a:themeElements>
    <a:clrScheme name="Custom - Red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FFFFFF"/>
      </a:accent3>
      <a:accent4>
        <a:srgbClr val="FFFFFF"/>
      </a:accent4>
      <a:accent5>
        <a:srgbClr val="FFFFFF"/>
      </a:accent5>
      <a:accent6>
        <a:srgbClr val="C00000"/>
      </a:accent6>
      <a:hlink>
        <a:srgbClr val="7030A0"/>
      </a:hlink>
      <a:folHlink>
        <a:srgbClr val="00B0F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Calibri</vt:lpstr>
      <vt:lpstr>FontAwesome</vt:lpstr>
      <vt:lpstr>Arial</vt:lpstr>
      <vt:lpstr>1_blank for logo insertion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eScreenz Demo Slides</dc:title>
  <dc:subject>eScreenz</dc:subject>
  <dc:creator>Entre Computer Services</dc:creator>
  <cp:keywords>eScreenz</cp:keywords>
  <cp:lastModifiedBy>Brian Vogel</cp:lastModifiedBy>
  <cp:revision>151</cp:revision>
  <dcterms:created xsi:type="dcterms:W3CDTF">2017-02-02T18:42:43Z</dcterms:created>
  <dcterms:modified xsi:type="dcterms:W3CDTF">2017-03-06T15:09:21Z</dcterms:modified>
</cp:coreProperties>
</file>